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0" d="100"/>
          <a:sy n="50" d="100"/>
        </p:scale>
        <p:origin x="-1872" y="-3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sp>
        <p:nvSpPr>
          <p:cNvPr id="10" name="Pravokutni trokut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Naslov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hr-HR" smtClean="0"/>
              <a:t>Kliknite da biste uredili stil naslova matrice</a:t>
            </a:r>
            <a:endParaRPr kumimoji="0" lang="en-US"/>
          </a:p>
        </p:txBody>
      </p:sp>
      <p:sp>
        <p:nvSpPr>
          <p:cNvPr id="17" name="Podnaslov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r-HR" smtClean="0"/>
              <a:t>Kliknite da biste uredili stil podnaslova matrice</a:t>
            </a:r>
            <a:endParaRPr kumimoji="0" lang="en-US"/>
          </a:p>
        </p:txBody>
      </p:sp>
      <p:grpSp>
        <p:nvGrpSpPr>
          <p:cNvPr id="2" name="Grupa 1"/>
          <p:cNvGrpSpPr/>
          <p:nvPr/>
        </p:nvGrpSpPr>
        <p:grpSpPr>
          <a:xfrm>
            <a:off x="-3765" y="4953000"/>
            <a:ext cx="9147765" cy="1912088"/>
            <a:chOff x="-3765" y="4832896"/>
            <a:chExt cx="9147765" cy="2032192"/>
          </a:xfrm>
        </p:grpSpPr>
        <p:sp>
          <p:nvSpPr>
            <p:cNvPr id="7" name="Prostoručno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Prostoručno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Prostoručno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Ravni poveznik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Rezervirano mjesto datuma 29"/>
          <p:cNvSpPr>
            <a:spLocks noGrp="1"/>
          </p:cNvSpPr>
          <p:nvPr>
            <p:ph type="dt" sz="half" idx="10"/>
          </p:nvPr>
        </p:nvSpPr>
        <p:spPr/>
        <p:txBody>
          <a:bodyPr/>
          <a:lstStyle>
            <a:lvl1pPr>
              <a:defRPr>
                <a:solidFill>
                  <a:srgbClr val="FFFFFF"/>
                </a:solidFill>
              </a:defRPr>
            </a:lvl1pPr>
            <a:extLst/>
          </a:lstStyle>
          <a:p>
            <a:fld id="{4C3A9883-FA0B-4C02-A963-78C5866FC5B5}" type="datetimeFigureOut">
              <a:rPr lang="en-US" smtClean="0"/>
              <a:t>5/27/2020</a:t>
            </a:fld>
            <a:endParaRPr lang="en-US"/>
          </a:p>
        </p:txBody>
      </p:sp>
      <p:sp>
        <p:nvSpPr>
          <p:cNvPr id="19" name="Rezervirano mjesto podnožja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Rezervirano mjesto broja slajda 26"/>
          <p:cNvSpPr>
            <a:spLocks noGrp="1"/>
          </p:cNvSpPr>
          <p:nvPr>
            <p:ph type="sldNum" sz="quarter" idx="12"/>
          </p:nvPr>
        </p:nvSpPr>
        <p:spPr/>
        <p:txBody>
          <a:bodyPr/>
          <a:lstStyle>
            <a:lvl1pPr>
              <a:defRPr>
                <a:solidFill>
                  <a:srgbClr val="FFFFFF"/>
                </a:solidFill>
              </a:defRPr>
            </a:lvl1pPr>
            <a:extLst/>
          </a:lstStyle>
          <a:p>
            <a:fld id="{1FBAF95B-3629-4A4D-9441-64FB1CE9EB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a:xfrm>
            <a:off x="457200" y="1481329"/>
            <a:ext cx="8229600" cy="4386071"/>
          </a:xfrm>
        </p:spPr>
        <p:txBody>
          <a:bodyPr vert="eaVert"/>
          <a:lstStyle>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fld id="{4C3A9883-FA0B-4C02-A963-78C5866FC5B5}" type="datetimeFigureOut">
              <a:rPr lang="en-US" smtClean="0"/>
              <a:t>5/27/2020</a:t>
            </a:fld>
            <a:endParaRPr lang="en-US"/>
          </a:p>
        </p:txBody>
      </p:sp>
      <p:sp>
        <p:nvSpPr>
          <p:cNvPr id="5" name="Rezervirano mjesto podnožja 4"/>
          <p:cNvSpPr>
            <a:spLocks noGrp="1"/>
          </p:cNvSpPr>
          <p:nvPr>
            <p:ph type="ftr" sz="quarter" idx="11"/>
          </p:nvPr>
        </p:nvSpPr>
        <p:spPr/>
        <p:txBody>
          <a:bodyPr/>
          <a:lstStyle>
            <a:extLst/>
          </a:lstStyle>
          <a:p>
            <a:endParaRPr lang="en-US"/>
          </a:p>
        </p:txBody>
      </p:sp>
      <p:sp>
        <p:nvSpPr>
          <p:cNvPr id="6" name="Rezervirano mjesto broja slajda 5"/>
          <p:cNvSpPr>
            <a:spLocks noGrp="1"/>
          </p:cNvSpPr>
          <p:nvPr>
            <p:ph type="sldNum" sz="quarter" idx="12"/>
          </p:nvPr>
        </p:nvSpPr>
        <p:spPr/>
        <p:txBody>
          <a:bodyPr/>
          <a:lstStyle>
            <a:extLst/>
          </a:lstStyle>
          <a:p>
            <a:fld id="{1FBAF95B-3629-4A4D-9441-64FB1CE9EBB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844013" y="274640"/>
            <a:ext cx="1777470" cy="5592761"/>
          </a:xfrm>
        </p:spPr>
        <p:txBody>
          <a:bodyPr vert="eaVert"/>
          <a:lstStyle>
            <a:extLst/>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a:xfrm>
            <a:off x="457200" y="274641"/>
            <a:ext cx="6324600" cy="5592760"/>
          </a:xfrm>
        </p:spPr>
        <p:txBody>
          <a:bodyPr vert="eaVert"/>
          <a:lstStyle>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fld id="{4C3A9883-FA0B-4C02-A963-78C5866FC5B5}" type="datetimeFigureOut">
              <a:rPr lang="en-US" smtClean="0"/>
              <a:t>5/27/2020</a:t>
            </a:fld>
            <a:endParaRPr lang="en-US"/>
          </a:p>
        </p:txBody>
      </p:sp>
      <p:sp>
        <p:nvSpPr>
          <p:cNvPr id="5" name="Rezervirano mjesto podnožja 4"/>
          <p:cNvSpPr>
            <a:spLocks noGrp="1"/>
          </p:cNvSpPr>
          <p:nvPr>
            <p:ph type="ftr" sz="quarter" idx="11"/>
          </p:nvPr>
        </p:nvSpPr>
        <p:spPr/>
        <p:txBody>
          <a:bodyPr/>
          <a:lstStyle>
            <a:extLst/>
          </a:lstStyle>
          <a:p>
            <a:endParaRPr lang="en-US"/>
          </a:p>
        </p:txBody>
      </p:sp>
      <p:sp>
        <p:nvSpPr>
          <p:cNvPr id="6" name="Rezervirano mjesto broja slajda 5"/>
          <p:cNvSpPr>
            <a:spLocks noGrp="1"/>
          </p:cNvSpPr>
          <p:nvPr>
            <p:ph type="sldNum" sz="quarter" idx="12"/>
          </p:nvPr>
        </p:nvSpPr>
        <p:spPr/>
        <p:txBody>
          <a:bodyPr/>
          <a:lstStyle>
            <a:extLst/>
          </a:lstStyle>
          <a:p>
            <a:fld id="{1FBAF95B-3629-4A4D-9441-64FB1CE9EB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3" name="Rezervirano mjesto sadržaja 2"/>
          <p:cNvSpPr>
            <a:spLocks noGrp="1"/>
          </p:cNvSpPr>
          <p:nvPr>
            <p:ph idx="1"/>
          </p:nvPr>
        </p:nvSpPr>
        <p:spPr/>
        <p:txBody>
          <a:bodyPr/>
          <a:lstStyle>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fld id="{4C3A9883-FA0B-4C02-A963-78C5866FC5B5}" type="datetimeFigureOut">
              <a:rPr lang="en-US" smtClean="0"/>
              <a:t>5/27/2020</a:t>
            </a:fld>
            <a:endParaRPr lang="en-US"/>
          </a:p>
        </p:txBody>
      </p:sp>
      <p:sp>
        <p:nvSpPr>
          <p:cNvPr id="5" name="Rezervirano mjesto podnožja 4"/>
          <p:cNvSpPr>
            <a:spLocks noGrp="1"/>
          </p:cNvSpPr>
          <p:nvPr>
            <p:ph type="ftr" sz="quarter" idx="11"/>
          </p:nvPr>
        </p:nvSpPr>
        <p:spPr/>
        <p:txBody>
          <a:bodyPr/>
          <a:lstStyle>
            <a:extLst/>
          </a:lstStyle>
          <a:p>
            <a:endParaRPr lang="en-US"/>
          </a:p>
        </p:txBody>
      </p:sp>
      <p:sp>
        <p:nvSpPr>
          <p:cNvPr id="6" name="Rezervirano mjesto broja slajda 5"/>
          <p:cNvSpPr>
            <a:spLocks noGrp="1"/>
          </p:cNvSpPr>
          <p:nvPr>
            <p:ph type="sldNum" sz="quarter" idx="12"/>
          </p:nvPr>
        </p:nvSpPr>
        <p:spPr/>
        <p:txBody>
          <a:bodyPr/>
          <a:lstStyle>
            <a:extLst/>
          </a:lstStyle>
          <a:p>
            <a:fld id="{1FBAF95B-3629-4A4D-9441-64FB1CE9EBB2}" type="slidenum">
              <a:rPr lang="en-US" smtClean="0"/>
              <a:t>‹#›</a:t>
            </a:fld>
            <a:endParaRPr lang="en-US"/>
          </a:p>
        </p:txBody>
      </p:sp>
      <p:sp>
        <p:nvSpPr>
          <p:cNvPr id="7" name="Naslov 6"/>
          <p:cNvSpPr>
            <a:spLocks noGrp="1"/>
          </p:cNvSpPr>
          <p:nvPr>
            <p:ph type="title"/>
          </p:nvPr>
        </p:nvSpPr>
        <p:spPr/>
        <p:txBody>
          <a:bodyPr rtlCol="0"/>
          <a:lstStyle>
            <a:extLst/>
          </a:lstStyle>
          <a:p>
            <a:r>
              <a:rPr kumimoji="0" lang="hr-HR" smtClean="0"/>
              <a:t>Kliknite da biste uredili stil naslova matrice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bg>
      <p:bgRef idx="1002">
        <a:schemeClr val="bg1"/>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r-HR" smtClean="0"/>
              <a:t>Kliknite da biste uredili stilove teksta matrice</a:t>
            </a:r>
          </a:p>
        </p:txBody>
      </p:sp>
      <p:sp>
        <p:nvSpPr>
          <p:cNvPr id="4" name="Rezervirano mjesto datuma 3"/>
          <p:cNvSpPr>
            <a:spLocks noGrp="1"/>
          </p:cNvSpPr>
          <p:nvPr>
            <p:ph type="dt" sz="half" idx="10"/>
          </p:nvPr>
        </p:nvSpPr>
        <p:spPr/>
        <p:txBody>
          <a:bodyPr/>
          <a:lstStyle>
            <a:extLst/>
          </a:lstStyle>
          <a:p>
            <a:fld id="{4C3A9883-FA0B-4C02-A963-78C5866FC5B5}" type="datetimeFigureOut">
              <a:rPr lang="en-US" smtClean="0"/>
              <a:t>5/27/2020</a:t>
            </a:fld>
            <a:endParaRPr lang="en-US"/>
          </a:p>
        </p:txBody>
      </p:sp>
      <p:sp>
        <p:nvSpPr>
          <p:cNvPr id="5" name="Rezervirano mjesto podnožja 4"/>
          <p:cNvSpPr>
            <a:spLocks noGrp="1"/>
          </p:cNvSpPr>
          <p:nvPr>
            <p:ph type="ftr" sz="quarter" idx="11"/>
          </p:nvPr>
        </p:nvSpPr>
        <p:spPr/>
        <p:txBody>
          <a:bodyPr/>
          <a:lstStyle>
            <a:extLst/>
          </a:lstStyle>
          <a:p>
            <a:endParaRPr lang="en-US"/>
          </a:p>
        </p:txBody>
      </p:sp>
      <p:sp>
        <p:nvSpPr>
          <p:cNvPr id="6" name="Rezervirano mjesto broja slajda 5"/>
          <p:cNvSpPr>
            <a:spLocks noGrp="1"/>
          </p:cNvSpPr>
          <p:nvPr>
            <p:ph type="sldNum" sz="quarter" idx="12"/>
          </p:nvPr>
        </p:nvSpPr>
        <p:spPr/>
        <p:txBody>
          <a:bodyPr/>
          <a:lstStyle>
            <a:extLst/>
          </a:lstStyle>
          <a:p>
            <a:fld id="{1FBAF95B-3629-4A4D-9441-64FB1CE9EBB2}" type="slidenum">
              <a:rPr lang="en-US" smtClean="0"/>
              <a:t>‹#›</a:t>
            </a:fld>
            <a:endParaRPr lang="en-US"/>
          </a:p>
        </p:txBody>
      </p:sp>
      <p:sp>
        <p:nvSpPr>
          <p:cNvPr id="7" name="Š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Š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bg>
      <p:bgRef idx="1002">
        <a:schemeClr val="bg1"/>
      </p:bgRef>
    </p:bg>
    <p:spTree>
      <p:nvGrpSpPr>
        <p:cNvPr id="1" name=""/>
        <p:cNvGrpSpPr/>
        <p:nvPr/>
      </p:nvGrpSpPr>
      <p:grpSpPr>
        <a:xfrm>
          <a:off x="0" y="0"/>
          <a:ext cx="0" cy="0"/>
          <a:chOff x="0" y="0"/>
          <a:chExt cx="0" cy="0"/>
        </a:xfrm>
      </p:grpSpPr>
      <p:sp>
        <p:nvSpPr>
          <p:cNvPr id="3" name="Rezervirano mjesto sadržaja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sadržaja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p:txBody>
          <a:bodyPr/>
          <a:lstStyle>
            <a:extLst/>
          </a:lstStyle>
          <a:p>
            <a:fld id="{4C3A9883-FA0B-4C02-A963-78C5866FC5B5}" type="datetimeFigureOut">
              <a:rPr lang="en-US" smtClean="0"/>
              <a:t>5/27/2020</a:t>
            </a:fld>
            <a:endParaRPr lang="en-US"/>
          </a:p>
        </p:txBody>
      </p:sp>
      <p:sp>
        <p:nvSpPr>
          <p:cNvPr id="6" name="Rezervirano mjesto podnožja 5"/>
          <p:cNvSpPr>
            <a:spLocks noGrp="1"/>
          </p:cNvSpPr>
          <p:nvPr>
            <p:ph type="ftr" sz="quarter" idx="11"/>
          </p:nvPr>
        </p:nvSpPr>
        <p:spPr/>
        <p:txBody>
          <a:bodyPr/>
          <a:lstStyle>
            <a:extLst/>
          </a:lstStyle>
          <a:p>
            <a:endParaRPr lang="en-US"/>
          </a:p>
        </p:txBody>
      </p:sp>
      <p:sp>
        <p:nvSpPr>
          <p:cNvPr id="7" name="Rezervirano mjesto broja slajda 6"/>
          <p:cNvSpPr>
            <a:spLocks noGrp="1"/>
          </p:cNvSpPr>
          <p:nvPr>
            <p:ph type="sldNum" sz="quarter" idx="12"/>
          </p:nvPr>
        </p:nvSpPr>
        <p:spPr/>
        <p:txBody>
          <a:bodyPr/>
          <a:lstStyle>
            <a:extLst/>
          </a:lstStyle>
          <a:p>
            <a:fld id="{1FBAF95B-3629-4A4D-9441-64FB1CE9EBB2}" type="slidenum">
              <a:rPr lang="en-US" smtClean="0"/>
              <a:t>‹#›</a:t>
            </a:fld>
            <a:endParaRPr lang="en-US"/>
          </a:p>
        </p:txBody>
      </p:sp>
      <p:sp>
        <p:nvSpPr>
          <p:cNvPr id="8" name="Naslov 7"/>
          <p:cNvSpPr>
            <a:spLocks noGrp="1"/>
          </p:cNvSpPr>
          <p:nvPr>
            <p:ph type="title"/>
          </p:nvPr>
        </p:nvSpPr>
        <p:spPr/>
        <p:txBody>
          <a:bodyPr rtlCol="0"/>
          <a:lstStyle>
            <a:extLst/>
          </a:lstStyle>
          <a:p>
            <a:r>
              <a:rPr kumimoji="0" lang="hr-HR" smtClean="0"/>
              <a:t>Kliknite da biste uredili stil naslova matrice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Usporedba">
    <p:bg>
      <p:bgRef idx="1003">
        <a:schemeClr val="bg1"/>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8229600" cy="1143000"/>
          </a:xfrm>
        </p:spPr>
        <p:txBody>
          <a:bodyPr anchor="ctr"/>
          <a:lstStyle>
            <a:lvl1pPr>
              <a:defRPr/>
            </a:lvl1pPr>
            <a:extLst/>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r-HR" smtClean="0"/>
              <a:t>Kliknite da biste uredili stilove teksta matrice</a:t>
            </a:r>
          </a:p>
        </p:txBody>
      </p:sp>
      <p:sp>
        <p:nvSpPr>
          <p:cNvPr id="4" name="Rezervirano mjesto teksta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r-HR" smtClean="0"/>
              <a:t>Kliknite da biste uredili stilove teksta matrice</a:t>
            </a:r>
          </a:p>
        </p:txBody>
      </p:sp>
      <p:sp>
        <p:nvSpPr>
          <p:cNvPr id="5" name="Rezervirano mjesto sadržaja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6" name="Rezervirano mjesto sadržaja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7" name="Rezervirano mjesto datuma 6"/>
          <p:cNvSpPr>
            <a:spLocks noGrp="1"/>
          </p:cNvSpPr>
          <p:nvPr>
            <p:ph type="dt" sz="half" idx="10"/>
          </p:nvPr>
        </p:nvSpPr>
        <p:spPr/>
        <p:txBody>
          <a:bodyPr/>
          <a:lstStyle>
            <a:extLst/>
          </a:lstStyle>
          <a:p>
            <a:fld id="{4C3A9883-FA0B-4C02-A963-78C5866FC5B5}" type="datetimeFigureOut">
              <a:rPr lang="en-US" smtClean="0"/>
              <a:t>5/27/2020</a:t>
            </a:fld>
            <a:endParaRPr lang="en-US"/>
          </a:p>
        </p:txBody>
      </p:sp>
      <p:sp>
        <p:nvSpPr>
          <p:cNvPr id="8" name="Rezervirano mjesto podnožja 7"/>
          <p:cNvSpPr>
            <a:spLocks noGrp="1"/>
          </p:cNvSpPr>
          <p:nvPr>
            <p:ph type="ftr" sz="quarter" idx="11"/>
          </p:nvPr>
        </p:nvSpPr>
        <p:spPr/>
        <p:txBody>
          <a:bodyPr/>
          <a:lstStyle>
            <a:extLst/>
          </a:lstStyle>
          <a:p>
            <a:endParaRPr lang="en-US"/>
          </a:p>
        </p:txBody>
      </p:sp>
      <p:sp>
        <p:nvSpPr>
          <p:cNvPr id="9" name="Rezervirano mjesto broja slajda 8"/>
          <p:cNvSpPr>
            <a:spLocks noGrp="1"/>
          </p:cNvSpPr>
          <p:nvPr>
            <p:ph type="sldNum" sz="quarter" idx="12"/>
          </p:nvPr>
        </p:nvSpPr>
        <p:spPr/>
        <p:txBody>
          <a:bodyPr/>
          <a:lstStyle>
            <a:extLst/>
          </a:lstStyle>
          <a:p>
            <a:fld id="{1FBAF95B-3629-4A4D-9441-64FB1CE9EBB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bg>
      <p:bgRef idx="1002">
        <a:schemeClr val="bg1"/>
      </p:bgRef>
    </p:bg>
    <p:spTree>
      <p:nvGrpSpPr>
        <p:cNvPr id="1" name=""/>
        <p:cNvGrpSpPr/>
        <p:nvPr/>
      </p:nvGrpSpPr>
      <p:grpSpPr>
        <a:xfrm>
          <a:off x="0" y="0"/>
          <a:ext cx="0" cy="0"/>
          <a:chOff x="0" y="0"/>
          <a:chExt cx="0" cy="0"/>
        </a:xfrm>
      </p:grpSpPr>
      <p:sp>
        <p:nvSpPr>
          <p:cNvPr id="3" name="Rezervirano mjesto datuma 2"/>
          <p:cNvSpPr>
            <a:spLocks noGrp="1"/>
          </p:cNvSpPr>
          <p:nvPr>
            <p:ph type="dt" sz="half" idx="10"/>
          </p:nvPr>
        </p:nvSpPr>
        <p:spPr/>
        <p:txBody>
          <a:bodyPr/>
          <a:lstStyle>
            <a:extLst/>
          </a:lstStyle>
          <a:p>
            <a:fld id="{4C3A9883-FA0B-4C02-A963-78C5866FC5B5}" type="datetimeFigureOut">
              <a:rPr lang="en-US" smtClean="0"/>
              <a:t>5/27/2020</a:t>
            </a:fld>
            <a:endParaRPr lang="en-US"/>
          </a:p>
        </p:txBody>
      </p:sp>
      <p:sp>
        <p:nvSpPr>
          <p:cNvPr id="4" name="Rezervirano mjesto podnožja 3"/>
          <p:cNvSpPr>
            <a:spLocks noGrp="1"/>
          </p:cNvSpPr>
          <p:nvPr>
            <p:ph type="ftr" sz="quarter" idx="11"/>
          </p:nvPr>
        </p:nvSpPr>
        <p:spPr/>
        <p:txBody>
          <a:bodyPr/>
          <a:lstStyle>
            <a:extLst/>
          </a:lstStyle>
          <a:p>
            <a:endParaRPr lang="en-US"/>
          </a:p>
        </p:txBody>
      </p:sp>
      <p:sp>
        <p:nvSpPr>
          <p:cNvPr id="5" name="Rezervirano mjesto broja slajda 4"/>
          <p:cNvSpPr>
            <a:spLocks noGrp="1"/>
          </p:cNvSpPr>
          <p:nvPr>
            <p:ph type="sldNum" sz="quarter" idx="12"/>
          </p:nvPr>
        </p:nvSpPr>
        <p:spPr/>
        <p:txBody>
          <a:bodyPr/>
          <a:lstStyle>
            <a:extLst/>
          </a:lstStyle>
          <a:p>
            <a:fld id="{1FBAF95B-3629-4A4D-9441-64FB1CE9EBB2}" type="slidenum">
              <a:rPr lang="en-US" smtClean="0"/>
              <a:t>‹#›</a:t>
            </a:fld>
            <a:endParaRPr lang="en-US"/>
          </a:p>
        </p:txBody>
      </p:sp>
      <p:sp>
        <p:nvSpPr>
          <p:cNvPr id="6" name="Naslov 5"/>
          <p:cNvSpPr>
            <a:spLocks noGrp="1"/>
          </p:cNvSpPr>
          <p:nvPr>
            <p:ph type="title"/>
          </p:nvPr>
        </p:nvSpPr>
        <p:spPr/>
        <p:txBody>
          <a:bodyPr rtlCol="0"/>
          <a:lstStyle>
            <a:extLst/>
          </a:lstStyle>
          <a:p>
            <a:r>
              <a:rPr kumimoji="0" lang="hr-HR" smtClean="0"/>
              <a:t>Kliknite da biste uredili stil naslova matrice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extLst/>
          </a:lstStyle>
          <a:p>
            <a:fld id="{4C3A9883-FA0B-4C02-A963-78C5866FC5B5}" type="datetimeFigureOut">
              <a:rPr lang="en-US" smtClean="0"/>
              <a:t>5/27/2020</a:t>
            </a:fld>
            <a:endParaRPr lang="en-US"/>
          </a:p>
        </p:txBody>
      </p:sp>
      <p:sp>
        <p:nvSpPr>
          <p:cNvPr id="3" name="Rezervirano mjesto podnožja 2"/>
          <p:cNvSpPr>
            <a:spLocks noGrp="1"/>
          </p:cNvSpPr>
          <p:nvPr>
            <p:ph type="ftr" sz="quarter" idx="11"/>
          </p:nvPr>
        </p:nvSpPr>
        <p:spPr/>
        <p:txBody>
          <a:bodyPr/>
          <a:lstStyle>
            <a:extLst/>
          </a:lstStyle>
          <a:p>
            <a:endParaRPr lang="en-US"/>
          </a:p>
        </p:txBody>
      </p:sp>
      <p:sp>
        <p:nvSpPr>
          <p:cNvPr id="4" name="Rezervirano mjesto broja slajda 3"/>
          <p:cNvSpPr>
            <a:spLocks noGrp="1"/>
          </p:cNvSpPr>
          <p:nvPr>
            <p:ph type="sldNum" sz="quarter" idx="12"/>
          </p:nvPr>
        </p:nvSpPr>
        <p:spPr/>
        <p:txBody>
          <a:bodyPr/>
          <a:lstStyle>
            <a:extLst/>
          </a:lstStyle>
          <a:p>
            <a:fld id="{1FBAF95B-3629-4A4D-9441-64FB1CE9EB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držaj s opisom">
    <p:bg>
      <p:bgRef idx="1003">
        <a:schemeClr val="bg1"/>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hr-HR" smtClean="0"/>
              <a:t>Kliknite da biste uredili stil naslova matrice</a:t>
            </a:r>
            <a:endParaRPr kumimoji="0" lang="en-US"/>
          </a:p>
        </p:txBody>
      </p:sp>
      <p:sp>
        <p:nvSpPr>
          <p:cNvPr id="3" name="Rezervirano mjesto teksta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hr-HR" smtClean="0"/>
              <a:t>Kliknite da biste uredili stilove teksta matrice</a:t>
            </a:r>
          </a:p>
        </p:txBody>
      </p:sp>
      <p:sp>
        <p:nvSpPr>
          <p:cNvPr id="4" name="Rezervirano mjesto sadržaja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a:xfrm>
            <a:off x="6727032" y="6407944"/>
            <a:ext cx="1920240" cy="365760"/>
          </a:xfrm>
        </p:spPr>
        <p:txBody>
          <a:bodyPr/>
          <a:lstStyle>
            <a:extLst/>
          </a:lstStyle>
          <a:p>
            <a:fld id="{4C3A9883-FA0B-4C02-A963-78C5866FC5B5}" type="datetimeFigureOut">
              <a:rPr lang="en-US" smtClean="0"/>
              <a:t>5/27/2020</a:t>
            </a:fld>
            <a:endParaRPr lang="en-US"/>
          </a:p>
        </p:txBody>
      </p:sp>
      <p:sp>
        <p:nvSpPr>
          <p:cNvPr id="6" name="Rezervirano mjesto podnožja 5"/>
          <p:cNvSpPr>
            <a:spLocks noGrp="1"/>
          </p:cNvSpPr>
          <p:nvPr>
            <p:ph type="ftr" sz="quarter" idx="11"/>
          </p:nvPr>
        </p:nvSpPr>
        <p:spPr/>
        <p:txBody>
          <a:bodyPr/>
          <a:lstStyle>
            <a:extLst/>
          </a:lstStyle>
          <a:p>
            <a:endParaRPr lang="en-US"/>
          </a:p>
        </p:txBody>
      </p:sp>
      <p:sp>
        <p:nvSpPr>
          <p:cNvPr id="7" name="Rezervirano mjesto broja slajda 6"/>
          <p:cNvSpPr>
            <a:spLocks noGrp="1"/>
          </p:cNvSpPr>
          <p:nvPr>
            <p:ph type="sldNum" sz="quarter" idx="12"/>
          </p:nvPr>
        </p:nvSpPr>
        <p:spPr/>
        <p:txBody>
          <a:bodyPr/>
          <a:lstStyle>
            <a:extLst/>
          </a:lstStyle>
          <a:p>
            <a:fld id="{1FBAF95B-3629-4A4D-9441-64FB1CE9EBB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bg>
      <p:bgRef idx="1002">
        <a:schemeClr val="bg1"/>
      </p:bgRef>
    </p:bg>
    <p:spTree>
      <p:nvGrpSpPr>
        <p:cNvPr id="1" name=""/>
        <p:cNvGrpSpPr/>
        <p:nvPr/>
      </p:nvGrpSpPr>
      <p:grpSpPr>
        <a:xfrm>
          <a:off x="0" y="0"/>
          <a:ext cx="0" cy="0"/>
          <a:chOff x="0" y="0"/>
          <a:chExt cx="0" cy="0"/>
        </a:xfrm>
      </p:grpSpPr>
      <p:sp>
        <p:nvSpPr>
          <p:cNvPr id="4" name="Rezervirano mjesto teksta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hr-HR" smtClean="0"/>
              <a:t>Kliknite da biste uredili stilove teksta matrice</a:t>
            </a:r>
          </a:p>
        </p:txBody>
      </p:sp>
      <p:sp>
        <p:nvSpPr>
          <p:cNvPr id="3" name="Rezervirano mjesto slik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hr-HR" smtClean="0"/>
              <a:t>Pritisnite ikonu za dodavanje slike</a:t>
            </a:r>
            <a:endParaRPr kumimoji="0" lang="en-US" dirty="0"/>
          </a:p>
        </p:txBody>
      </p:sp>
      <p:sp>
        <p:nvSpPr>
          <p:cNvPr id="5" name="Rezervirano mjesto datuma 4"/>
          <p:cNvSpPr>
            <a:spLocks noGrp="1"/>
          </p:cNvSpPr>
          <p:nvPr>
            <p:ph type="dt" sz="half" idx="10"/>
          </p:nvPr>
        </p:nvSpPr>
        <p:spPr/>
        <p:txBody>
          <a:bodyPr/>
          <a:lstStyle>
            <a:lvl1pPr>
              <a:defRPr>
                <a:solidFill>
                  <a:schemeClr val="tx1"/>
                </a:solidFill>
              </a:defRPr>
            </a:lvl1pPr>
            <a:extLst/>
          </a:lstStyle>
          <a:p>
            <a:fld id="{4C3A9883-FA0B-4C02-A963-78C5866FC5B5}" type="datetimeFigureOut">
              <a:rPr lang="en-US" smtClean="0"/>
              <a:t>5/27/2020</a:t>
            </a:fld>
            <a:endParaRPr lang="en-US"/>
          </a:p>
        </p:txBody>
      </p:sp>
      <p:sp>
        <p:nvSpPr>
          <p:cNvPr id="6" name="Rezervirano mjesto podnožja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Rezervirano mjesto broja slajda 6"/>
          <p:cNvSpPr>
            <a:spLocks noGrp="1"/>
          </p:cNvSpPr>
          <p:nvPr>
            <p:ph type="sldNum" sz="quarter" idx="12"/>
          </p:nvPr>
        </p:nvSpPr>
        <p:spPr/>
        <p:txBody>
          <a:bodyPr/>
          <a:lstStyle>
            <a:lvl1pPr>
              <a:defRPr>
                <a:solidFill>
                  <a:schemeClr val="tx1"/>
                </a:solidFill>
              </a:defRPr>
            </a:lvl1pPr>
            <a:extLst/>
          </a:lstStyle>
          <a:p>
            <a:fld id="{1FBAF95B-3629-4A4D-9441-64FB1CE9EBB2}" type="slidenum">
              <a:rPr lang="en-US" smtClean="0"/>
              <a:t>‹#›</a:t>
            </a:fld>
            <a:endParaRPr lang="en-US"/>
          </a:p>
        </p:txBody>
      </p:sp>
      <p:sp>
        <p:nvSpPr>
          <p:cNvPr id="2" name="Naslov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hr-HR" smtClean="0"/>
              <a:t>Kliknite da biste uredili stil naslova matrice</a:t>
            </a:r>
            <a:endParaRPr kumimoji="0" lang="en-US"/>
          </a:p>
        </p:txBody>
      </p:sp>
      <p:sp>
        <p:nvSpPr>
          <p:cNvPr id="8" name="Prostoručno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Prostoručno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Pravokutni trokut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Ravni poveznik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Š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Š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Prostoručno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Prostoručno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Pravokutni trokut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Ravni poveznik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Rezervirano mjesto naslova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hr-HR" smtClean="0"/>
              <a:t>Kliknite da biste uredili stil naslova matrice</a:t>
            </a:r>
            <a:endParaRPr kumimoji="0" lang="en-US"/>
          </a:p>
        </p:txBody>
      </p:sp>
      <p:sp>
        <p:nvSpPr>
          <p:cNvPr id="30" name="Rezervirano mjesto teksta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hr-HR" smtClean="0"/>
              <a:t>Kliknite da biste uredili stilove teksta matrice</a:t>
            </a:r>
          </a:p>
          <a:p>
            <a:pPr lvl="1" eaLnBrk="1" latinLnBrk="0" hangingPunct="1"/>
            <a:r>
              <a:rPr kumimoji="0" lang="hr-HR" smtClean="0"/>
              <a:t>Druga razina</a:t>
            </a:r>
          </a:p>
          <a:p>
            <a:pPr lvl="2" eaLnBrk="1" latinLnBrk="0" hangingPunct="1"/>
            <a:r>
              <a:rPr kumimoji="0" lang="hr-HR" smtClean="0"/>
              <a:t>Treća razina</a:t>
            </a:r>
          </a:p>
          <a:p>
            <a:pPr lvl="3" eaLnBrk="1" latinLnBrk="0" hangingPunct="1"/>
            <a:r>
              <a:rPr kumimoji="0" lang="hr-HR" smtClean="0"/>
              <a:t>Četvrta razina</a:t>
            </a:r>
          </a:p>
          <a:p>
            <a:pPr lvl="4" eaLnBrk="1" latinLnBrk="0" hangingPunct="1"/>
            <a:r>
              <a:rPr kumimoji="0" lang="hr-HR" smtClean="0"/>
              <a:t>Peta razina</a:t>
            </a:r>
            <a:endParaRPr kumimoji="0" lang="en-US"/>
          </a:p>
        </p:txBody>
      </p:sp>
      <p:sp>
        <p:nvSpPr>
          <p:cNvPr id="10" name="Rezervirano mjesto datum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C3A9883-FA0B-4C02-A963-78C5866FC5B5}" type="datetimeFigureOut">
              <a:rPr lang="en-US" smtClean="0"/>
              <a:t>5/27/2020</a:t>
            </a:fld>
            <a:endParaRPr lang="en-US"/>
          </a:p>
        </p:txBody>
      </p:sp>
      <p:sp>
        <p:nvSpPr>
          <p:cNvPr id="22" name="Rezervirano mjesto podnožja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Rezervirano mjesto broja slajda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FBAF95B-3629-4A4D-9441-64FB1CE9EB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642910" y="571480"/>
            <a:ext cx="7772400" cy="3143272"/>
          </a:xfrm>
        </p:spPr>
        <p:txBody>
          <a:bodyPr/>
          <a:lstStyle/>
          <a:p>
            <a:r>
              <a:rPr lang="hr-HR" i="1" dirty="0" err="1" smtClean="0"/>
              <a:t>Brüder</a:t>
            </a:r>
            <a:r>
              <a:rPr lang="hr-HR" i="1" dirty="0" smtClean="0"/>
              <a:t> </a:t>
            </a:r>
            <a:r>
              <a:rPr lang="hr-HR" i="1" dirty="0" err="1" smtClean="0"/>
              <a:t>Jacob</a:t>
            </a:r>
            <a:r>
              <a:rPr lang="hr-HR" i="1" dirty="0" smtClean="0"/>
              <a:t> </a:t>
            </a:r>
            <a:r>
              <a:rPr lang="hr-HR" i="1" dirty="0" err="1" smtClean="0"/>
              <a:t>und</a:t>
            </a:r>
            <a:r>
              <a:rPr lang="hr-HR" i="1" dirty="0" smtClean="0"/>
              <a:t> </a:t>
            </a:r>
            <a:r>
              <a:rPr lang="hr-HR" i="1" dirty="0" err="1" smtClean="0"/>
              <a:t>Wilhelm</a:t>
            </a:r>
            <a:r>
              <a:rPr lang="hr-HR" i="1" dirty="0" smtClean="0"/>
              <a:t> </a:t>
            </a:r>
            <a:r>
              <a:rPr lang="hr-HR" i="1" dirty="0" err="1" smtClean="0"/>
              <a:t>Grimm</a:t>
            </a:r>
            <a:endParaRPr lang="en-US" i="1" dirty="0"/>
          </a:p>
        </p:txBody>
      </p:sp>
      <p:sp>
        <p:nvSpPr>
          <p:cNvPr id="3" name="Podnaslov 2"/>
          <p:cNvSpPr>
            <a:spLocks noGrp="1"/>
          </p:cNvSpPr>
          <p:nvPr>
            <p:ph type="subTitle" idx="1"/>
          </p:nvPr>
        </p:nvSpPr>
        <p:spPr/>
        <p:txBody>
          <a:bodyPr>
            <a:normAutofit/>
          </a:bodyPr>
          <a:lstStyle/>
          <a:p>
            <a:r>
              <a:rPr lang="hr-HR" sz="2800" dirty="0" smtClean="0"/>
              <a:t>Tomislav </a:t>
            </a:r>
            <a:r>
              <a:rPr lang="hr-HR" sz="2800" dirty="0" err="1" smtClean="0"/>
              <a:t>Masatović</a:t>
            </a:r>
            <a:r>
              <a:rPr lang="hr-HR" sz="2800" dirty="0" smtClean="0"/>
              <a:t> 7b</a:t>
            </a:r>
            <a:endParaRPr lang="en-US" sz="2800" dirty="0"/>
          </a:p>
        </p:txBody>
      </p:sp>
      <p:sp>
        <p:nvSpPr>
          <p:cNvPr id="18434" name="AutoShape 2" descr="Märchen: Brüder Grimm - Literatur - Kultur - Planet Wisse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8436" name="AutoShape 4" descr="Märchen: Brüder Grimm - Literatur - Kultur - Planet Wisse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8438" name="AutoShape 6" descr="Märchen: Brüder Grimm - Literatur - Kultur - Planet Wisse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8440" name="AutoShape 8" descr="Märchen: Brüder Grimm - Literatur - Kultur - Planet Wisse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8442" name="Picture 10" descr="Märchen: Warum die Brüder Grimm doch recht hatten - WELT"/>
          <p:cNvPicPr>
            <a:picLocks noChangeAspect="1" noChangeArrowheads="1"/>
          </p:cNvPicPr>
          <p:nvPr/>
        </p:nvPicPr>
        <p:blipFill>
          <a:blip r:embed="rId2" cstate="print"/>
          <a:srcRect/>
          <a:stretch>
            <a:fillRect/>
          </a:stretch>
        </p:blipFill>
        <p:spPr bwMode="auto">
          <a:xfrm>
            <a:off x="1000100" y="3786190"/>
            <a:ext cx="2857520" cy="2793339"/>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642918"/>
            <a:ext cx="8229600" cy="5483245"/>
          </a:xfrm>
        </p:spPr>
        <p:txBody>
          <a:bodyPr/>
          <a:lstStyle/>
          <a:p>
            <a:pPr>
              <a:buNone/>
            </a:pPr>
            <a:r>
              <a:rPr lang="hr-HR" dirty="0" err="1" smtClean="0"/>
              <a:t>Brüder</a:t>
            </a:r>
            <a:r>
              <a:rPr lang="hr-HR" dirty="0" smtClean="0"/>
              <a:t> </a:t>
            </a:r>
            <a:r>
              <a:rPr lang="hr-HR" dirty="0" err="1" smtClean="0"/>
              <a:t>Jacob</a:t>
            </a:r>
            <a:r>
              <a:rPr lang="hr-HR" dirty="0" smtClean="0"/>
              <a:t> </a:t>
            </a:r>
            <a:r>
              <a:rPr lang="hr-HR" dirty="0" err="1" smtClean="0"/>
              <a:t>und</a:t>
            </a:r>
            <a:r>
              <a:rPr lang="hr-HR" dirty="0" smtClean="0"/>
              <a:t> </a:t>
            </a:r>
            <a:r>
              <a:rPr lang="hr-HR" dirty="0" err="1" smtClean="0"/>
              <a:t>Wilheim</a:t>
            </a:r>
            <a:r>
              <a:rPr lang="hr-HR" dirty="0" smtClean="0"/>
              <a:t> </a:t>
            </a:r>
            <a:r>
              <a:rPr lang="hr-HR" dirty="0" err="1" smtClean="0"/>
              <a:t>Grimm</a:t>
            </a:r>
            <a:r>
              <a:rPr lang="hr-HR" dirty="0" smtClean="0"/>
              <a:t> </a:t>
            </a:r>
            <a:r>
              <a:rPr lang="hr-HR" dirty="0" err="1" smtClean="0"/>
              <a:t>wurden</a:t>
            </a:r>
            <a:r>
              <a:rPr lang="hr-HR" dirty="0" smtClean="0"/>
              <a:t> 1785 </a:t>
            </a:r>
            <a:r>
              <a:rPr lang="hr-HR" dirty="0" err="1" smtClean="0"/>
              <a:t>und</a:t>
            </a:r>
            <a:r>
              <a:rPr lang="hr-HR" dirty="0" smtClean="0"/>
              <a:t> 1786 im </a:t>
            </a:r>
            <a:r>
              <a:rPr lang="hr-HR" dirty="0" err="1" smtClean="0"/>
              <a:t>hessischen</a:t>
            </a:r>
            <a:r>
              <a:rPr lang="hr-HR" dirty="0" smtClean="0"/>
              <a:t> </a:t>
            </a:r>
            <a:r>
              <a:rPr lang="hr-HR" dirty="0" err="1" smtClean="0"/>
              <a:t>Hanau</a:t>
            </a:r>
            <a:r>
              <a:rPr lang="hr-HR" dirty="0" smtClean="0"/>
              <a:t> </a:t>
            </a:r>
            <a:r>
              <a:rPr lang="hr-HR" dirty="0" err="1" smtClean="0"/>
              <a:t>geboren</a:t>
            </a:r>
            <a:r>
              <a:rPr lang="hr-HR" dirty="0" smtClean="0"/>
              <a:t>.</a:t>
            </a:r>
          </a:p>
          <a:p>
            <a:pPr>
              <a:buNone/>
            </a:pPr>
            <a:r>
              <a:rPr lang="hr-HR" dirty="0" err="1" smtClean="0"/>
              <a:t>Sie</a:t>
            </a:r>
            <a:r>
              <a:rPr lang="hr-HR" dirty="0" smtClean="0"/>
              <a:t> </a:t>
            </a:r>
            <a:r>
              <a:rPr lang="hr-HR" dirty="0" err="1" smtClean="0"/>
              <a:t>gingen</a:t>
            </a:r>
            <a:r>
              <a:rPr lang="hr-HR" dirty="0" smtClean="0"/>
              <a:t> </a:t>
            </a:r>
            <a:r>
              <a:rPr lang="hr-HR" dirty="0" err="1" smtClean="0"/>
              <a:t>in</a:t>
            </a:r>
            <a:r>
              <a:rPr lang="hr-HR" dirty="0" smtClean="0"/>
              <a:t> </a:t>
            </a:r>
            <a:r>
              <a:rPr lang="hr-HR" dirty="0" err="1" smtClean="0"/>
              <a:t>Steinau</a:t>
            </a:r>
            <a:r>
              <a:rPr lang="hr-HR" dirty="0" smtClean="0"/>
              <a:t> </a:t>
            </a:r>
            <a:r>
              <a:rPr lang="hr-HR" dirty="0" err="1" smtClean="0"/>
              <a:t>zur</a:t>
            </a:r>
            <a:r>
              <a:rPr lang="hr-HR" dirty="0" smtClean="0"/>
              <a:t> </a:t>
            </a:r>
            <a:r>
              <a:rPr lang="hr-HR" dirty="0" err="1" smtClean="0"/>
              <a:t>Schule</a:t>
            </a:r>
            <a:r>
              <a:rPr lang="hr-HR" dirty="0" smtClean="0"/>
              <a:t>. </a:t>
            </a:r>
          </a:p>
          <a:p>
            <a:pPr>
              <a:buNone/>
            </a:pPr>
            <a:r>
              <a:rPr lang="hr-HR" dirty="0" err="1" smtClean="0"/>
              <a:t>Später</a:t>
            </a:r>
            <a:r>
              <a:rPr lang="hr-HR" dirty="0" smtClean="0"/>
              <a:t> </a:t>
            </a:r>
            <a:r>
              <a:rPr lang="hr-HR" dirty="0" err="1" smtClean="0"/>
              <a:t>gingen</a:t>
            </a:r>
            <a:r>
              <a:rPr lang="hr-HR" dirty="0" smtClean="0"/>
              <a:t> </a:t>
            </a:r>
            <a:r>
              <a:rPr lang="hr-HR" dirty="0" err="1" smtClean="0"/>
              <a:t>sie</a:t>
            </a:r>
            <a:r>
              <a:rPr lang="hr-HR" dirty="0" smtClean="0"/>
              <a:t> </a:t>
            </a:r>
            <a:r>
              <a:rPr lang="hr-HR" dirty="0" err="1" smtClean="0"/>
              <a:t>nach</a:t>
            </a:r>
            <a:r>
              <a:rPr lang="hr-HR" dirty="0" smtClean="0"/>
              <a:t> </a:t>
            </a:r>
            <a:r>
              <a:rPr lang="hr-HR" dirty="0" err="1" smtClean="0"/>
              <a:t>Marburg</a:t>
            </a:r>
            <a:r>
              <a:rPr lang="hr-HR" dirty="0" smtClean="0"/>
              <a:t>, um </a:t>
            </a:r>
            <a:r>
              <a:rPr lang="hr-HR" dirty="0" err="1" smtClean="0"/>
              <a:t>dort</a:t>
            </a:r>
            <a:r>
              <a:rPr lang="hr-HR" dirty="0"/>
              <a:t> </a:t>
            </a:r>
            <a:r>
              <a:rPr lang="hr-HR" dirty="0" err="1" smtClean="0"/>
              <a:t>Rechtswissenschaft</a:t>
            </a:r>
            <a:r>
              <a:rPr lang="hr-HR" dirty="0" smtClean="0"/>
              <a:t> </a:t>
            </a:r>
            <a:r>
              <a:rPr lang="hr-HR" dirty="0" err="1" smtClean="0"/>
              <a:t>zu</a:t>
            </a:r>
            <a:r>
              <a:rPr lang="hr-HR" dirty="0" smtClean="0"/>
              <a:t> </a:t>
            </a:r>
            <a:r>
              <a:rPr lang="hr-HR" dirty="0" err="1" smtClean="0"/>
              <a:t>studieren</a:t>
            </a:r>
            <a:r>
              <a:rPr lang="hr-HR" dirty="0" smtClean="0"/>
              <a:t>. </a:t>
            </a:r>
            <a:r>
              <a:rPr lang="hr-HR" dirty="0" err="1" smtClean="0"/>
              <a:t>Sie</a:t>
            </a:r>
            <a:r>
              <a:rPr lang="hr-HR" dirty="0" smtClean="0"/>
              <a:t> </a:t>
            </a:r>
            <a:r>
              <a:rPr lang="hr-HR" dirty="0" err="1" smtClean="0"/>
              <a:t>begannen</a:t>
            </a:r>
            <a:r>
              <a:rPr lang="hr-HR" dirty="0" smtClean="0"/>
              <a:t> </a:t>
            </a:r>
            <a:r>
              <a:rPr lang="hr-HR" dirty="0" err="1" smtClean="0"/>
              <a:t>sich</a:t>
            </a:r>
            <a:r>
              <a:rPr lang="hr-HR" dirty="0" smtClean="0"/>
              <a:t> </a:t>
            </a:r>
            <a:r>
              <a:rPr lang="hr-HR" dirty="0" err="1" smtClean="0"/>
              <a:t>für</a:t>
            </a:r>
            <a:r>
              <a:rPr lang="hr-HR" dirty="0" smtClean="0"/>
              <a:t> </a:t>
            </a:r>
            <a:r>
              <a:rPr lang="hr-HR" dirty="0" err="1" smtClean="0"/>
              <a:t>die</a:t>
            </a:r>
            <a:r>
              <a:rPr lang="hr-HR" dirty="0" smtClean="0"/>
              <a:t> deutsche </a:t>
            </a:r>
            <a:r>
              <a:rPr lang="hr-HR" dirty="0" err="1" smtClean="0"/>
              <a:t>Literatur</a:t>
            </a:r>
            <a:r>
              <a:rPr lang="hr-HR" dirty="0" smtClean="0"/>
              <a:t> </a:t>
            </a:r>
            <a:r>
              <a:rPr lang="hr-HR" dirty="0" err="1" smtClean="0"/>
              <a:t>zu</a:t>
            </a:r>
            <a:r>
              <a:rPr lang="hr-HR" dirty="0" smtClean="0"/>
              <a:t> </a:t>
            </a:r>
            <a:r>
              <a:rPr lang="hr-HR" dirty="0" err="1" smtClean="0"/>
              <a:t>interessieren</a:t>
            </a:r>
            <a:r>
              <a:rPr lang="hr-HR" dirty="0" smtClean="0"/>
              <a:t>. </a:t>
            </a:r>
            <a:r>
              <a:rPr lang="hr-HR" dirty="0" err="1" smtClean="0"/>
              <a:t>Sie</a:t>
            </a:r>
            <a:r>
              <a:rPr lang="hr-HR" dirty="0" smtClean="0"/>
              <a:t> </a:t>
            </a:r>
            <a:r>
              <a:rPr lang="hr-HR" dirty="0" err="1" smtClean="0"/>
              <a:t>schrieben</a:t>
            </a:r>
            <a:r>
              <a:rPr lang="hr-HR" dirty="0" smtClean="0"/>
              <a:t> </a:t>
            </a:r>
            <a:r>
              <a:rPr lang="hr-HR" dirty="0" err="1" smtClean="0"/>
              <a:t>Märchen</a:t>
            </a:r>
            <a:r>
              <a:rPr lang="hr-HR" dirty="0" smtClean="0"/>
              <a:t>. </a:t>
            </a:r>
            <a:r>
              <a:rPr lang="hr-HR" dirty="0" err="1" smtClean="0"/>
              <a:t>Ihre</a:t>
            </a:r>
            <a:r>
              <a:rPr lang="hr-HR" dirty="0" smtClean="0"/>
              <a:t> </a:t>
            </a:r>
          </a:p>
          <a:p>
            <a:pPr>
              <a:buNone/>
            </a:pPr>
            <a:r>
              <a:rPr lang="hr-HR" dirty="0" err="1" smtClean="0"/>
              <a:t>Märchen</a:t>
            </a:r>
            <a:r>
              <a:rPr lang="hr-HR" dirty="0" smtClean="0"/>
              <a:t> </a:t>
            </a:r>
            <a:r>
              <a:rPr lang="hr-HR" dirty="0" err="1" smtClean="0"/>
              <a:t>begannen</a:t>
            </a:r>
            <a:r>
              <a:rPr lang="hr-HR" dirty="0" smtClean="0"/>
              <a:t> mit: </a:t>
            </a:r>
            <a:r>
              <a:rPr lang="hr-HR" dirty="0" err="1" smtClean="0"/>
              <a:t>Es</a:t>
            </a:r>
            <a:r>
              <a:rPr lang="hr-HR" dirty="0" smtClean="0"/>
              <a:t> </a:t>
            </a:r>
            <a:r>
              <a:rPr lang="hr-HR" dirty="0" err="1" smtClean="0"/>
              <a:t>war</a:t>
            </a:r>
            <a:r>
              <a:rPr lang="hr-HR" dirty="0" smtClean="0"/>
              <a:t> </a:t>
            </a:r>
            <a:r>
              <a:rPr lang="hr-HR" dirty="0" err="1" smtClean="0"/>
              <a:t>einmal</a:t>
            </a:r>
            <a:r>
              <a:rPr lang="hr-HR" dirty="0" smtClean="0"/>
              <a:t>… </a:t>
            </a:r>
            <a:r>
              <a:rPr lang="hr-HR" dirty="0" err="1" smtClean="0"/>
              <a:t>und</a:t>
            </a:r>
            <a:r>
              <a:rPr lang="hr-HR" dirty="0" smtClean="0"/>
              <a:t> </a:t>
            </a:r>
            <a:r>
              <a:rPr lang="hr-HR" dirty="0" err="1" smtClean="0"/>
              <a:t>endeten</a:t>
            </a:r>
            <a:r>
              <a:rPr lang="hr-HR" dirty="0" smtClean="0"/>
              <a:t> </a:t>
            </a:r>
            <a:r>
              <a:rPr lang="hr-HR" dirty="0" err="1" smtClean="0"/>
              <a:t>mit</a:t>
            </a:r>
            <a:r>
              <a:rPr lang="hr-HR" dirty="0" smtClean="0"/>
              <a:t>: </a:t>
            </a:r>
            <a:r>
              <a:rPr lang="hr-HR" dirty="0" err="1" smtClean="0"/>
              <a:t>Und</a:t>
            </a:r>
            <a:r>
              <a:rPr lang="hr-HR" dirty="0" smtClean="0"/>
              <a:t> </a:t>
            </a:r>
            <a:r>
              <a:rPr lang="hr-HR" dirty="0" err="1" smtClean="0"/>
              <a:t>wenn</a:t>
            </a:r>
            <a:r>
              <a:rPr lang="hr-HR" dirty="0" smtClean="0"/>
              <a:t> </a:t>
            </a:r>
            <a:r>
              <a:rPr lang="hr-HR" dirty="0" err="1" smtClean="0"/>
              <a:t>sie</a:t>
            </a:r>
            <a:r>
              <a:rPr lang="hr-HR" dirty="0" smtClean="0"/>
              <a:t> </a:t>
            </a:r>
            <a:r>
              <a:rPr lang="hr-HR" dirty="0" err="1" smtClean="0"/>
              <a:t>nicht</a:t>
            </a:r>
            <a:r>
              <a:rPr lang="hr-HR" dirty="0" smtClean="0"/>
              <a:t> </a:t>
            </a:r>
            <a:r>
              <a:rPr lang="hr-HR" dirty="0" err="1" smtClean="0"/>
              <a:t>gestorben</a:t>
            </a:r>
            <a:r>
              <a:rPr lang="hr-HR" dirty="0" smtClean="0"/>
              <a:t> </a:t>
            </a:r>
            <a:r>
              <a:rPr lang="hr-HR" dirty="0" err="1" smtClean="0"/>
              <a:t>sind</a:t>
            </a:r>
            <a:r>
              <a:rPr lang="hr-HR" dirty="0" smtClean="0"/>
              <a:t>, </a:t>
            </a:r>
            <a:r>
              <a:rPr lang="hr-HR" dirty="0" err="1" smtClean="0"/>
              <a:t>dann</a:t>
            </a:r>
            <a:r>
              <a:rPr lang="hr-HR" dirty="0" smtClean="0"/>
              <a:t> </a:t>
            </a:r>
            <a:r>
              <a:rPr lang="hr-HR" dirty="0" err="1" smtClean="0"/>
              <a:t>leben</a:t>
            </a:r>
            <a:r>
              <a:rPr lang="hr-HR" dirty="0" smtClean="0"/>
              <a:t> </a:t>
            </a:r>
            <a:r>
              <a:rPr lang="hr-HR" dirty="0" err="1" smtClean="0"/>
              <a:t>sie</a:t>
            </a:r>
            <a:r>
              <a:rPr lang="hr-HR" dirty="0" smtClean="0"/>
              <a:t> </a:t>
            </a:r>
            <a:r>
              <a:rPr lang="hr-HR" dirty="0" err="1" smtClean="0"/>
              <a:t>noch</a:t>
            </a:r>
            <a:r>
              <a:rPr lang="hr-HR" dirty="0" smtClean="0"/>
              <a:t> </a:t>
            </a:r>
            <a:r>
              <a:rPr lang="hr-HR" dirty="0" err="1" smtClean="0"/>
              <a:t>heute</a:t>
            </a:r>
            <a:r>
              <a:rPr lang="hr-HR" dirty="0" smtClean="0"/>
              <a:t>.</a:t>
            </a:r>
            <a:endParaRPr lang="en-US" dirty="0"/>
          </a:p>
        </p:txBody>
      </p:sp>
      <p:sp>
        <p:nvSpPr>
          <p:cNvPr id="2" name="Naslov 1"/>
          <p:cNvSpPr>
            <a:spLocks noGrp="1"/>
          </p:cNvSpPr>
          <p:nvPr>
            <p:ph type="title"/>
          </p:nvPr>
        </p:nvSpPr>
        <p:spPr>
          <a:xfrm>
            <a:off x="457200" y="274638"/>
            <a:ext cx="8229600" cy="45719"/>
          </a:xfrm>
        </p:spPr>
        <p:txBody>
          <a:bodyPr>
            <a:normAutofit fontScale="90000"/>
          </a:bodyPr>
          <a:lstStyle/>
          <a:p>
            <a:endParaRPr lang="en-US" dirty="0"/>
          </a:p>
        </p:txBody>
      </p:sp>
      <p:sp>
        <p:nvSpPr>
          <p:cNvPr id="17412" name="AutoShape 4" descr="Classic children story Hansel and Gretel Vector Imag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7414" name="AutoShape 6" descr="Classic children story Hansel and Gretel Vector Imag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7416" name="AutoShape 8" descr="Classic children story Hansel and Gretel Vector Imag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7418" name="AutoShape 10" descr="Classic children story Hansel and Gretel Vector Imag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500034" y="357166"/>
            <a:ext cx="8229600" cy="4525963"/>
          </a:xfrm>
        </p:spPr>
        <p:txBody>
          <a:bodyPr/>
          <a:lstStyle/>
          <a:p>
            <a:r>
              <a:rPr lang="hr-HR" dirty="0" err="1" smtClean="0"/>
              <a:t>Einige</a:t>
            </a:r>
            <a:r>
              <a:rPr lang="hr-HR" dirty="0" smtClean="0"/>
              <a:t> </a:t>
            </a:r>
            <a:r>
              <a:rPr lang="hr-HR" dirty="0" err="1" smtClean="0"/>
              <a:t>Märchen</a:t>
            </a:r>
            <a:r>
              <a:rPr lang="hr-HR" dirty="0" smtClean="0"/>
              <a:t> </a:t>
            </a:r>
            <a:r>
              <a:rPr lang="hr-HR" dirty="0" err="1" smtClean="0"/>
              <a:t>sind</a:t>
            </a:r>
            <a:r>
              <a:rPr lang="hr-HR" dirty="0" smtClean="0"/>
              <a:t>: </a:t>
            </a:r>
            <a:r>
              <a:rPr lang="hr-HR" dirty="0" err="1" smtClean="0"/>
              <a:t>Hänsel</a:t>
            </a:r>
            <a:r>
              <a:rPr lang="hr-HR" dirty="0" smtClean="0"/>
              <a:t> </a:t>
            </a:r>
            <a:r>
              <a:rPr lang="hr-HR" dirty="0" err="1" smtClean="0"/>
              <a:t>und</a:t>
            </a:r>
            <a:r>
              <a:rPr lang="hr-HR" dirty="0" smtClean="0"/>
              <a:t> </a:t>
            </a:r>
            <a:r>
              <a:rPr lang="hr-HR" dirty="0" err="1" smtClean="0"/>
              <a:t>Gretel</a:t>
            </a:r>
            <a:r>
              <a:rPr lang="hr-HR" dirty="0" smtClean="0"/>
              <a:t>, </a:t>
            </a:r>
            <a:r>
              <a:rPr lang="hr-HR" dirty="0" err="1" smtClean="0"/>
              <a:t>Aschenputten</a:t>
            </a:r>
            <a:r>
              <a:rPr lang="hr-HR" dirty="0" smtClean="0"/>
              <a:t>, </a:t>
            </a:r>
            <a:r>
              <a:rPr lang="hr-HR" dirty="0" err="1" smtClean="0"/>
              <a:t>Rotkäppchen</a:t>
            </a:r>
            <a:r>
              <a:rPr lang="hr-HR" dirty="0" smtClean="0"/>
              <a:t>, </a:t>
            </a:r>
            <a:r>
              <a:rPr lang="hr-HR" dirty="0" err="1" smtClean="0"/>
              <a:t>Schneewittchen.</a:t>
            </a:r>
            <a:r>
              <a:rPr lang="hr-HR" dirty="0" smtClean="0"/>
              <a:t>.</a:t>
            </a:r>
          </a:p>
          <a:p>
            <a:endParaRPr lang="en-US" dirty="0"/>
          </a:p>
        </p:txBody>
      </p:sp>
      <p:sp>
        <p:nvSpPr>
          <p:cNvPr id="3" name="Naslov 2"/>
          <p:cNvSpPr>
            <a:spLocks noGrp="1"/>
          </p:cNvSpPr>
          <p:nvPr>
            <p:ph type="title"/>
          </p:nvPr>
        </p:nvSpPr>
        <p:spPr>
          <a:xfrm>
            <a:off x="11287172" y="4214818"/>
            <a:ext cx="542900" cy="368280"/>
          </a:xfrm>
        </p:spPr>
        <p:txBody>
          <a:bodyPr>
            <a:normAutofit fontScale="90000"/>
          </a:bodyPr>
          <a:lstStyle/>
          <a:p>
            <a:endParaRPr lang="en-US" dirty="0"/>
          </a:p>
        </p:txBody>
      </p:sp>
      <p:sp>
        <p:nvSpPr>
          <p:cNvPr id="4098" name="AutoShape 2" descr="Classic children story Hansel and Gretel Vector Imag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0" name="AutoShape 4" descr="Classic children story Hansel and Gretel Vector Imag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2" name="AutoShape 6" descr="Classic children story Hansel and Gretel Vector Imag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4" name="AutoShape 8" descr="Classic children story Hansel and Gretel Vector Imag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6" name="AutoShape 10" descr="Classic children story Hansel and Gretel Vector Imag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108" name="Picture 12" descr="Hansel &amp; Gretel by Will Moses"/>
          <p:cNvPicPr>
            <a:picLocks noChangeAspect="1" noChangeArrowheads="1"/>
          </p:cNvPicPr>
          <p:nvPr/>
        </p:nvPicPr>
        <p:blipFill>
          <a:blip r:embed="rId2"/>
          <a:srcRect/>
          <a:stretch>
            <a:fillRect/>
          </a:stretch>
        </p:blipFill>
        <p:spPr bwMode="auto">
          <a:xfrm>
            <a:off x="0" y="1928802"/>
            <a:ext cx="3028950" cy="2343151"/>
          </a:xfrm>
          <a:prstGeom prst="rect">
            <a:avLst/>
          </a:prstGeom>
          <a:noFill/>
        </p:spPr>
      </p:pic>
      <p:pic>
        <p:nvPicPr>
          <p:cNvPr id="4110" name="Picture 14" descr="Nähanleitungsheft: Vom Rotkäppchen und dem Wolf ? mit ..."/>
          <p:cNvPicPr>
            <a:picLocks noChangeAspect="1" noChangeArrowheads="1"/>
          </p:cNvPicPr>
          <p:nvPr/>
        </p:nvPicPr>
        <p:blipFill>
          <a:blip r:embed="rId3" cstate="print"/>
          <a:srcRect/>
          <a:stretch>
            <a:fillRect/>
          </a:stretch>
        </p:blipFill>
        <p:spPr bwMode="auto">
          <a:xfrm>
            <a:off x="2714612" y="1928802"/>
            <a:ext cx="2928958" cy="2343167"/>
          </a:xfrm>
          <a:prstGeom prst="rect">
            <a:avLst/>
          </a:prstGeom>
          <a:noFill/>
        </p:spPr>
      </p:pic>
      <p:pic>
        <p:nvPicPr>
          <p:cNvPr id="4112" name="Picture 16" descr="PRIČA: SNJEGULJICA I SEDAM PATULJAKA"/>
          <p:cNvPicPr>
            <a:picLocks noChangeAspect="1" noChangeArrowheads="1"/>
          </p:cNvPicPr>
          <p:nvPr/>
        </p:nvPicPr>
        <p:blipFill>
          <a:blip r:embed="rId4"/>
          <a:srcRect/>
          <a:stretch>
            <a:fillRect/>
          </a:stretch>
        </p:blipFill>
        <p:spPr bwMode="auto">
          <a:xfrm>
            <a:off x="5214942" y="1714489"/>
            <a:ext cx="3662386" cy="2428892"/>
          </a:xfrm>
          <a:prstGeom prst="rect">
            <a:avLst/>
          </a:prstGeom>
          <a:noFill/>
        </p:spPr>
      </p:pic>
      <p:pic>
        <p:nvPicPr>
          <p:cNvPr id="4114" name="Picture 18" descr="Pepeljuga 3: Princeza zauvek (Cinderella III: A Twist in Time ..."/>
          <p:cNvPicPr>
            <a:picLocks noChangeAspect="1" noChangeArrowheads="1"/>
          </p:cNvPicPr>
          <p:nvPr/>
        </p:nvPicPr>
        <p:blipFill>
          <a:blip r:embed="rId5"/>
          <a:srcRect/>
          <a:stretch>
            <a:fillRect/>
          </a:stretch>
        </p:blipFill>
        <p:spPr bwMode="auto">
          <a:xfrm>
            <a:off x="1785918" y="4214818"/>
            <a:ext cx="4676775" cy="2381250"/>
          </a:xfrm>
          <a:prstGeom prst="rect">
            <a:avLst/>
          </a:prstGeom>
          <a:noFill/>
        </p:spPr>
      </p:pic>
    </p:spTree>
  </p:cSld>
  <p:clrMapOvr>
    <a:masterClrMapping/>
  </p:clrMapOvr>
  <p:transition>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slov 2"/>
          <p:cNvSpPr>
            <a:spLocks noGrp="1"/>
          </p:cNvSpPr>
          <p:nvPr>
            <p:ph type="title"/>
          </p:nvPr>
        </p:nvSpPr>
        <p:spPr/>
        <p:txBody>
          <a:bodyPr/>
          <a:lstStyle/>
          <a:p>
            <a:r>
              <a:rPr lang="hr-HR" dirty="0" smtClean="0"/>
              <a:t>         </a:t>
            </a:r>
            <a:r>
              <a:rPr lang="hr-HR" dirty="0" err="1" smtClean="0"/>
              <a:t>Hänsel</a:t>
            </a:r>
            <a:r>
              <a:rPr lang="hr-HR" dirty="0" smtClean="0"/>
              <a:t> </a:t>
            </a:r>
            <a:r>
              <a:rPr lang="hr-HR" dirty="0" err="1" smtClean="0"/>
              <a:t>und</a:t>
            </a:r>
            <a:r>
              <a:rPr lang="hr-HR" dirty="0" smtClean="0"/>
              <a:t> </a:t>
            </a:r>
            <a:r>
              <a:rPr lang="hr-HR" dirty="0" err="1" smtClean="0"/>
              <a:t>Gretel</a:t>
            </a:r>
            <a:endParaRPr lang="en-US" dirty="0"/>
          </a:p>
        </p:txBody>
      </p:sp>
      <p:sp>
        <p:nvSpPr>
          <p:cNvPr id="4" name="Rezervirano mjesto sadržaja 3"/>
          <p:cNvSpPr>
            <a:spLocks noGrp="1"/>
          </p:cNvSpPr>
          <p:nvPr>
            <p:ph idx="1"/>
          </p:nvPr>
        </p:nvSpPr>
        <p:spPr/>
        <p:txBody>
          <a:bodyPr>
            <a:normAutofit fontScale="85000" lnSpcReduction="10000"/>
          </a:bodyPr>
          <a:lstStyle/>
          <a:p>
            <a:r>
              <a:rPr lang="de-DE" dirty="0" smtClean="0"/>
              <a:t>Ivica </a:t>
            </a:r>
            <a:r>
              <a:rPr lang="de-DE" dirty="0" smtClean="0"/>
              <a:t>und Marica waren Bruder und Schwester, Kinder eines armen Zimmermanns. Da es zu dieser Zeit weder Geld noch Essen gab, schlug ihre Stiefmutter der Frau vor, die Kinder in den Wald zu bringen und dort zu lassen. Der Zimmermann tat es, aber Ivica und Marica waren weise und ließen weiße Kieselsteine ​​zurück, damit sie nach Hause zurückkehren konnten. Als die Stiefmutter sah, dass das erste Mal fehlgeschlagen war, bat sie den Schreiner zum zweiten Mal, sie zu nehmen und im Wald zu lassen. Diesmal hatten die Kinder keine Zeit, die Steine ​​einzusammeln, also warfen sie Brot hinter sich. Das Brot wurde von hungrigen Tieren aus dem Wald gefressen und die Kinder gingen verloren.</a:t>
            </a:r>
            <a:endParaRPr lang="de-DE" dirty="0"/>
          </a:p>
        </p:txBody>
      </p:sp>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457200" y="214290"/>
            <a:ext cx="8229600" cy="5793001"/>
          </a:xfrm>
        </p:spPr>
        <p:txBody>
          <a:bodyPr/>
          <a:lstStyle/>
          <a:p>
            <a:r>
              <a:rPr lang="de-DE" dirty="0" smtClean="0"/>
              <a:t>Als sie durch den Wald gingen, stießen sie auf ein Haus aus Brot, Zucker und Schokolade, das sie zu essen begannen. Drinnen lebte eine Hexe, die sie in ein Haus einsperrte. Sie machte Marica zur Magd, und Ivica wollte kochen und essen. Die Kinder wurden jedoch gerettet, so dass sie die Hexe betrügerisch im Haus einsperrten. Bevor sie flüchteten, stahlen die Hexen die Juwelen. Als sie nach Hause zurückkehrten, erfuhren sie, dass ihre Stiefmutter gestorben war, während sie glücklich und in Wohlstand mit ihrem Vater lebten. </a:t>
            </a:r>
          </a:p>
          <a:p>
            <a:endParaRPr lang="en-US" dirty="0"/>
          </a:p>
        </p:txBody>
      </p:sp>
      <p:sp>
        <p:nvSpPr>
          <p:cNvPr id="3" name="Naslov 2"/>
          <p:cNvSpPr>
            <a:spLocks noGrp="1"/>
          </p:cNvSpPr>
          <p:nvPr>
            <p:ph type="title"/>
          </p:nvPr>
        </p:nvSpPr>
        <p:spPr>
          <a:xfrm>
            <a:off x="9572660" y="4000504"/>
            <a:ext cx="8229600" cy="1143000"/>
          </a:xfrm>
        </p:spPr>
        <p:txBody>
          <a:bodyPr/>
          <a:lstStyle/>
          <a:p>
            <a:endParaRPr lang="en-US" dirty="0"/>
          </a:p>
        </p:txBody>
      </p:sp>
      <p:pic>
        <p:nvPicPr>
          <p:cNvPr id="2050" name="Picture 2" descr="Simsala Grimm: Ivica i Marica i Kralj bradonja - Filmovi - FILMSKI.NET"/>
          <p:cNvPicPr>
            <a:picLocks noChangeAspect="1" noChangeArrowheads="1"/>
          </p:cNvPicPr>
          <p:nvPr/>
        </p:nvPicPr>
        <p:blipFill>
          <a:blip r:embed="rId2"/>
          <a:srcRect/>
          <a:stretch>
            <a:fillRect/>
          </a:stretch>
        </p:blipFill>
        <p:spPr bwMode="auto">
          <a:xfrm>
            <a:off x="2143108" y="5429264"/>
            <a:ext cx="1874203" cy="1428736"/>
          </a:xfrm>
          <a:prstGeom prst="rect">
            <a:avLst/>
          </a:prstGeom>
          <a:noFill/>
        </p:spPr>
      </p:pic>
      <p:pic>
        <p:nvPicPr>
          <p:cNvPr id="5" name="Picture 12" descr="U1A3 - Hansel and Gretel, Cinderella, Rumpelstilskin and Little ..."/>
          <p:cNvPicPr>
            <a:picLocks noChangeAspect="1" noChangeArrowheads="1"/>
          </p:cNvPicPr>
          <p:nvPr/>
        </p:nvPicPr>
        <p:blipFill>
          <a:blip r:embed="rId3"/>
          <a:srcRect/>
          <a:stretch>
            <a:fillRect/>
          </a:stretch>
        </p:blipFill>
        <p:spPr bwMode="auto">
          <a:xfrm>
            <a:off x="4000496" y="5316644"/>
            <a:ext cx="2357602" cy="1541356"/>
          </a:xfrm>
          <a:prstGeom prst="rect">
            <a:avLst/>
          </a:prstGeom>
          <a:noFill/>
        </p:spPr>
      </p:pic>
      <p:pic>
        <p:nvPicPr>
          <p:cNvPr id="6" name="Picture 2" descr="Hansel and Gretel: Cannibalism Part II | History Behind Game of ..."/>
          <p:cNvPicPr>
            <a:picLocks noChangeAspect="1" noChangeArrowheads="1"/>
          </p:cNvPicPr>
          <p:nvPr/>
        </p:nvPicPr>
        <p:blipFill>
          <a:blip r:embed="rId4" cstate="print"/>
          <a:srcRect/>
          <a:stretch>
            <a:fillRect/>
          </a:stretch>
        </p:blipFill>
        <p:spPr bwMode="auto">
          <a:xfrm>
            <a:off x="6500826" y="5396789"/>
            <a:ext cx="2214546" cy="1461211"/>
          </a:xfrm>
          <a:prstGeom prst="rect">
            <a:avLst/>
          </a:prstGeom>
          <a:noFill/>
        </p:spPr>
      </p:pic>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lstStyle/>
          <a:p>
            <a:endParaRPr lang="en-US"/>
          </a:p>
        </p:txBody>
      </p:sp>
      <p:sp>
        <p:nvSpPr>
          <p:cNvPr id="3" name="Naslov 2"/>
          <p:cNvSpPr>
            <a:spLocks noGrp="1"/>
          </p:cNvSpPr>
          <p:nvPr>
            <p:ph type="title"/>
          </p:nvPr>
        </p:nvSpPr>
        <p:spPr/>
        <p:txBody>
          <a:bodyPr/>
          <a:lstStyle/>
          <a:p>
            <a:endParaRPr lang="en-US"/>
          </a:p>
        </p:txBody>
      </p:sp>
      <p:pic>
        <p:nvPicPr>
          <p:cNvPr id="19458" name="Picture 2" descr="File:Das-ist-das-ende-logo.png - Wikimedia Commons"/>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ransition spd="slow">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omilanje">
  <a:themeElements>
    <a:clrScheme name="Gomilanj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Gomilanj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Gomilanj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254</TotalTime>
  <Words>333</Words>
  <Application>Microsoft Office PowerPoint</Application>
  <PresentationFormat>Prikaz na zaslonu (4:3)</PresentationFormat>
  <Paragraphs>10</Paragraphs>
  <Slides>6</Slides>
  <Notes>0</Notes>
  <HiddenSlides>0</HiddenSlides>
  <MMClips>0</MMClips>
  <ScaleCrop>false</ScaleCrop>
  <HeadingPairs>
    <vt:vector size="4" baseType="variant">
      <vt:variant>
        <vt:lpstr>Tema</vt:lpstr>
      </vt:variant>
      <vt:variant>
        <vt:i4>1</vt:i4>
      </vt:variant>
      <vt:variant>
        <vt:lpstr>Naslovi slajdova</vt:lpstr>
      </vt:variant>
      <vt:variant>
        <vt:i4>6</vt:i4>
      </vt:variant>
    </vt:vector>
  </HeadingPairs>
  <TitlesOfParts>
    <vt:vector size="7" baseType="lpstr">
      <vt:lpstr>Gomilanje</vt:lpstr>
      <vt:lpstr>Brüder Jacob und Wilhelm Grimm</vt:lpstr>
      <vt:lpstr>Slajd 2</vt:lpstr>
      <vt:lpstr>Slajd 3</vt:lpstr>
      <vt:lpstr>         Hänsel und Gretel</vt:lpstr>
      <vt:lpstr>Slajd 5</vt:lpstr>
      <vt:lpstr>Slajd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Brüder Jacob und Wilhelm Grimm</dc:title>
  <dc:creator>Windows User</dc:creator>
  <cp:lastModifiedBy>Windows User</cp:lastModifiedBy>
  <cp:revision>16</cp:revision>
  <dcterms:created xsi:type="dcterms:W3CDTF">2020-05-27T12:05:57Z</dcterms:created>
  <dcterms:modified xsi:type="dcterms:W3CDTF">2020-05-27T16:20:35Z</dcterms:modified>
</cp:coreProperties>
</file>