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66" r:id="rId6"/>
    <p:sldId id="258" r:id="rId7"/>
    <p:sldId id="259" r:id="rId8"/>
    <p:sldId id="261" r:id="rId9"/>
    <p:sldId id="260" r:id="rId10"/>
    <p:sldId id="262"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e Milanović" initials="AM" lastIdx="1" clrIdx="0">
    <p:extLst>
      <p:ext uri="{19B8F6BF-5375-455C-9EA6-DF929625EA0E}">
        <p15:presenceInfo xmlns:p15="http://schemas.microsoft.com/office/powerpoint/2012/main" userId="S::ante.milanovic@skole.hr::e72185fd-3674-469b-8b4b-d052588f18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5/11/2021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5/11/2021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5/11/2021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5/11/2021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5/11/2021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5/11/2021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5/11/2021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5/11/2021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5/11/2021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5/11/2021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5/11/2021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Autofit/>
          </a:bodyPr>
          <a:lstStyle/>
          <a:p>
            <a:r>
              <a:rPr lang="hr-HR" sz="6600" b="1" i="1" dirty="0"/>
              <a:t>Deutschland</a:t>
            </a:r>
            <a:endParaRPr lang="en-US" sz="6600" b="1" i="1"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lgn="ctr"/>
            <a:r>
              <a:rPr lang="hr-HR" sz="2400" b="1" i="1" dirty="0">
                <a:solidFill>
                  <a:schemeClr val="tx1">
                    <a:lumMod val="85000"/>
                    <a:lumOff val="15000"/>
                  </a:schemeClr>
                </a:solidFill>
              </a:rPr>
              <a:t>Ante Milanović 7.a</a:t>
            </a:r>
            <a:endParaRPr lang="en-US" sz="2400" b="1" i="1"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7E6C-E0DA-4377-84D6-BBEC08100877}"/>
              </a:ext>
            </a:extLst>
          </p:cNvPr>
          <p:cNvSpPr>
            <a:spLocks noGrp="1"/>
          </p:cNvSpPr>
          <p:nvPr>
            <p:ph type="title"/>
          </p:nvPr>
        </p:nvSpPr>
        <p:spPr/>
        <p:txBody>
          <a:bodyPr/>
          <a:lstStyle/>
          <a:p>
            <a:endParaRPr lang="en-GB"/>
          </a:p>
        </p:txBody>
      </p:sp>
      <p:pic>
        <p:nvPicPr>
          <p:cNvPr id="6146" name="Picture 2" descr="Diercke Weltatlas - Kartenansicht - Deutschland - Verwaltungsgliederung -  978-3-14-100800-5 - 28 - 1 - 1">
            <a:extLst>
              <a:ext uri="{FF2B5EF4-FFF2-40B4-BE49-F238E27FC236}">
                <a16:creationId xmlns:a16="http://schemas.microsoft.com/office/drawing/2014/main" id="{1807D2A5-1C19-4C60-B56F-FBE6FB0B94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286603"/>
            <a:ext cx="10058400" cy="558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5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14BD9-B350-415D-BBD2-932C22670283}"/>
              </a:ext>
            </a:extLst>
          </p:cNvPr>
          <p:cNvSpPr>
            <a:spLocks noGrp="1"/>
          </p:cNvSpPr>
          <p:nvPr>
            <p:ph type="title"/>
          </p:nvPr>
        </p:nvSpPr>
        <p:spPr/>
        <p:txBody>
          <a:bodyPr/>
          <a:lstStyle/>
          <a:p>
            <a:pPr algn="ctr"/>
            <a:r>
              <a:rPr lang="en-GB" b="1" i="1" dirty="0" err="1"/>
              <a:t>Einführung</a:t>
            </a:r>
            <a:endParaRPr lang="en-GB" b="1" i="1" dirty="0"/>
          </a:p>
        </p:txBody>
      </p:sp>
      <p:sp>
        <p:nvSpPr>
          <p:cNvPr id="3" name="Content Placeholder 2">
            <a:extLst>
              <a:ext uri="{FF2B5EF4-FFF2-40B4-BE49-F238E27FC236}">
                <a16:creationId xmlns:a16="http://schemas.microsoft.com/office/drawing/2014/main" id="{C2B7577B-39A3-4DAC-9FC4-8EA5B415FE47}"/>
              </a:ext>
            </a:extLst>
          </p:cNvPr>
          <p:cNvSpPr>
            <a:spLocks noGrp="1"/>
          </p:cNvSpPr>
          <p:nvPr>
            <p:ph idx="1"/>
          </p:nvPr>
        </p:nvSpPr>
        <p:spPr/>
        <p:txBody>
          <a:bodyPr>
            <a:normAutofit/>
          </a:bodyPr>
          <a:lstStyle/>
          <a:p>
            <a:r>
              <a:rPr lang="de-DE" sz="2400" b="1" i="1" dirty="0"/>
              <a:t>Hallo, ich heiße Ante Milanović. Ich wohne in Solin. Ich besuche die 7. Klasse der Grundschule. Ich habe in der 4. Klasse der Grundschule angefangen, Deutsch zu lernen. Ich habe mich entschieden, es zu studieren, weil ich Deutsch mehr mochte als Italienisch. Ich habe mich für Deutsch entschieden, nicht nur, weil nur Italienisch und Deutsch angeboten wurden, sondern auch, weil ich damals mit der deutschen Kultur vertraut war, die ich sehr mag.</a:t>
            </a:r>
            <a:r>
              <a:rPr lang="hr-HR" sz="2400" b="1" i="1" dirty="0"/>
              <a:t> </a:t>
            </a:r>
          </a:p>
          <a:p>
            <a:endParaRPr lang="en-GB" sz="2400" b="1" dirty="0"/>
          </a:p>
        </p:txBody>
      </p:sp>
    </p:spTree>
    <p:extLst>
      <p:ext uri="{BB962C8B-B14F-4D97-AF65-F5344CB8AC3E}">
        <p14:creationId xmlns:p14="http://schemas.microsoft.com/office/powerpoint/2010/main" val="389954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E0BF-7809-4FCB-8A86-25973314A979}"/>
              </a:ext>
            </a:extLst>
          </p:cNvPr>
          <p:cNvSpPr>
            <a:spLocks noGrp="1"/>
          </p:cNvSpPr>
          <p:nvPr>
            <p:ph type="title"/>
          </p:nvPr>
        </p:nvSpPr>
        <p:spPr/>
        <p:txBody>
          <a:bodyPr/>
          <a:lstStyle/>
          <a:p>
            <a:pPr algn="ctr"/>
            <a:r>
              <a:rPr lang="en-GB" b="1" i="1" dirty="0"/>
              <a:t>Ein </a:t>
            </a:r>
            <a:r>
              <a:rPr lang="en-GB" b="1" i="1" dirty="0" err="1"/>
              <a:t>bisschen</a:t>
            </a:r>
            <a:r>
              <a:rPr lang="en-GB" b="1" i="1" dirty="0"/>
              <a:t> </a:t>
            </a:r>
            <a:r>
              <a:rPr lang="en-GB" b="1" i="1" dirty="0" err="1"/>
              <a:t>über</a:t>
            </a:r>
            <a:r>
              <a:rPr lang="en-GB" b="1" i="1" dirty="0"/>
              <a:t> Deutschland</a:t>
            </a:r>
          </a:p>
        </p:txBody>
      </p:sp>
      <p:sp>
        <p:nvSpPr>
          <p:cNvPr id="3" name="Content Placeholder 2">
            <a:extLst>
              <a:ext uri="{FF2B5EF4-FFF2-40B4-BE49-F238E27FC236}">
                <a16:creationId xmlns:a16="http://schemas.microsoft.com/office/drawing/2014/main" id="{A921A8C4-8436-4598-B1DE-31273AE828F4}"/>
              </a:ext>
            </a:extLst>
          </p:cNvPr>
          <p:cNvSpPr>
            <a:spLocks noGrp="1"/>
          </p:cNvSpPr>
          <p:nvPr>
            <p:ph idx="1"/>
          </p:nvPr>
        </p:nvSpPr>
        <p:spPr/>
        <p:txBody>
          <a:bodyPr>
            <a:noAutofit/>
          </a:bodyPr>
          <a:lstStyle/>
          <a:p>
            <a:r>
              <a:rPr lang="de-DE" sz="2000" b="1" i="1" dirty="0"/>
              <a:t>Deutschland ist ein Land in Mitteleuropa. Es grenzt im Norden an die Nordsee, Dänemark und die Ostsee, im Osten an Polen und die Tschechische Republik, im Süden an Österreich und die Schweiz und im Westen an Frankreich, Luxemburg, Belgien und die Niederlande. Deutschland ist ein demokratischer parlamentarischer Bundesstaat, der aus 16 Bundesländern besteht, von denen drei unabhängige Städte sind. Die Hauptstadt ist Berlin und beherbergt das Parlament und die Regierung. Es wurde während des Deutsch-Französischen Krieges von 1870/71 als Staat vereint. Deutschland ist eines der am weitesten entwickelten Länder der Welt und eines der Gründungsmitglieder der Europäischen Union. Es ist auch Mitglied der Vereinten Nationen, der NATO, der G4, G7 und G8. Mit rund 82 Millionen Einwohnern ist es das zweitgrößte europäische Land in Bezug auf die Bevölkerung und das größte in der EU und hat die stärkste europäische Wirtschaft</a:t>
            </a:r>
            <a:r>
              <a:rPr lang="hr-HR" sz="2000" b="1" i="1" dirty="0"/>
              <a:t> </a:t>
            </a:r>
            <a:r>
              <a:rPr lang="de-DE" sz="2000" b="1" i="1" dirty="0"/>
              <a:t>Deutschland ist nach den USA das zweitbeliebteste Migrationsziel der Welt.</a:t>
            </a:r>
            <a:endParaRPr lang="en-GB" sz="2000" b="1" i="1" dirty="0"/>
          </a:p>
        </p:txBody>
      </p:sp>
    </p:spTree>
    <p:extLst>
      <p:ext uri="{BB962C8B-B14F-4D97-AF65-F5344CB8AC3E}">
        <p14:creationId xmlns:p14="http://schemas.microsoft.com/office/powerpoint/2010/main" val="18871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AA0F-6B6F-4A5C-BDCC-78285F019339}"/>
              </a:ext>
            </a:extLst>
          </p:cNvPr>
          <p:cNvSpPr>
            <a:spLocks noGrp="1"/>
          </p:cNvSpPr>
          <p:nvPr>
            <p:ph type="title"/>
          </p:nvPr>
        </p:nvSpPr>
        <p:spPr>
          <a:xfrm>
            <a:off x="1097280" y="72290"/>
            <a:ext cx="10058400" cy="1450757"/>
          </a:xfrm>
        </p:spPr>
        <p:txBody>
          <a:bodyPr/>
          <a:lstStyle/>
          <a:p>
            <a:endParaRPr lang="en-GB" dirty="0"/>
          </a:p>
        </p:txBody>
      </p:sp>
      <p:pic>
        <p:nvPicPr>
          <p:cNvPr id="3074" name="Picture 2" descr="Njemačka – „obećana“ zemlja za Hrvate - CLPS">
            <a:extLst>
              <a:ext uri="{FF2B5EF4-FFF2-40B4-BE49-F238E27FC236}">
                <a16:creationId xmlns:a16="http://schemas.microsoft.com/office/drawing/2014/main" id="{5DB45BEE-EC77-4364-AA4C-EDC4D8214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6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2145-49D1-423E-8FDB-51E2E3FA1288}"/>
              </a:ext>
            </a:extLst>
          </p:cNvPr>
          <p:cNvSpPr>
            <a:spLocks noGrp="1"/>
          </p:cNvSpPr>
          <p:nvPr>
            <p:ph type="title"/>
          </p:nvPr>
        </p:nvSpPr>
        <p:spPr/>
        <p:txBody>
          <a:bodyPr/>
          <a:lstStyle/>
          <a:p>
            <a:pPr algn="ctr"/>
            <a:r>
              <a:rPr lang="hr-HR" b="1" i="1" dirty="0"/>
              <a:t>M</a:t>
            </a:r>
            <a:r>
              <a:rPr lang="en-GB" b="1" i="1" dirty="0" err="1"/>
              <a:t>eine</a:t>
            </a:r>
            <a:r>
              <a:rPr lang="en-GB" b="1" i="1" dirty="0"/>
              <a:t> deutsche </a:t>
            </a:r>
            <a:r>
              <a:rPr lang="en-GB" b="1" i="1" dirty="0" err="1"/>
              <a:t>Lieblingsstadt</a:t>
            </a:r>
            <a:endParaRPr lang="en-GB" b="1" i="1" dirty="0"/>
          </a:p>
        </p:txBody>
      </p:sp>
      <p:sp>
        <p:nvSpPr>
          <p:cNvPr id="3" name="Content Placeholder 2">
            <a:extLst>
              <a:ext uri="{FF2B5EF4-FFF2-40B4-BE49-F238E27FC236}">
                <a16:creationId xmlns:a16="http://schemas.microsoft.com/office/drawing/2014/main" id="{17CA31A3-F9D1-451F-BB41-C5124CBB7399}"/>
              </a:ext>
            </a:extLst>
          </p:cNvPr>
          <p:cNvSpPr>
            <a:spLocks noGrp="1"/>
          </p:cNvSpPr>
          <p:nvPr>
            <p:ph sz="half" idx="1"/>
          </p:nvPr>
        </p:nvSpPr>
        <p:spPr>
          <a:xfrm>
            <a:off x="254000" y="2200466"/>
            <a:ext cx="5737016" cy="3748193"/>
          </a:xfrm>
        </p:spPr>
        <p:txBody>
          <a:bodyPr>
            <a:noAutofit/>
          </a:bodyPr>
          <a:lstStyle/>
          <a:p>
            <a:r>
              <a:rPr lang="de-DE" sz="1600" b="1" dirty="0">
                <a:latin typeface="Bahnschrift Light" panose="020B0502040204020203" pitchFamily="34" charset="0"/>
              </a:rPr>
              <a:t>Meine deutsche Lieblingsstadt ist Stuttgart. Ich würde gerne wegen all der anderen deutschen Städte nach Stuttgart fahren, Stuttgart zieht mich am meisten an. Stuttgart ist die Hauptstadt und größte Stadt in Baden-Württemberg. In der Stadt am Neckar leben rund 615.000 Einwohner. Das Einflussgebiet wird auf 2.700.000 Einwohner und die Metropolregion auf 5.300.000 Einwohner geschätzt. Die Stadt ist als "Wiege der Autos" bekannt und das Zentrum der Automobilindustrie.</a:t>
            </a:r>
          </a:p>
          <a:p>
            <a:endParaRPr lang="de-DE" sz="1600" b="1" dirty="0">
              <a:latin typeface="Bahnschrift Light" panose="020B0502040204020203" pitchFamily="34" charset="0"/>
            </a:endParaRPr>
          </a:p>
          <a:p>
            <a:r>
              <a:rPr lang="de-DE" sz="1600" b="1" dirty="0">
                <a:latin typeface="Bahnschrift Light" panose="020B0502040204020203" pitchFamily="34" charset="0"/>
              </a:rPr>
              <a:t>Die Stadt gilt als Zentrum der historischen Provinz Schwaben, und ein großer Teil der Einwohner der Stadt verwendet den schwäbischen Dialekt.</a:t>
            </a:r>
            <a:endParaRPr lang="en-GB" sz="1600" b="1" dirty="0">
              <a:latin typeface="Bahnschrift Light" panose="020B0502040204020203" pitchFamily="34" charset="0"/>
            </a:endParaRPr>
          </a:p>
        </p:txBody>
      </p:sp>
      <p:pic>
        <p:nvPicPr>
          <p:cNvPr id="1026" name="Picture 2" descr="f-cell Stuttgart starts next week">
            <a:extLst>
              <a:ext uri="{FF2B5EF4-FFF2-40B4-BE49-F238E27FC236}">
                <a16:creationId xmlns:a16="http://schemas.microsoft.com/office/drawing/2014/main" id="{1FE595DC-EFBB-4C3A-9EB2-8051F8FDE9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0788" y="2280034"/>
            <a:ext cx="5357812" cy="358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6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2817-ECA0-489E-9B2B-E598363BFBEE}"/>
              </a:ext>
            </a:extLst>
          </p:cNvPr>
          <p:cNvSpPr>
            <a:spLocks noGrp="1"/>
          </p:cNvSpPr>
          <p:nvPr>
            <p:ph type="title"/>
          </p:nvPr>
        </p:nvSpPr>
        <p:spPr/>
        <p:txBody>
          <a:bodyPr/>
          <a:lstStyle/>
          <a:p>
            <a:pPr algn="ctr"/>
            <a:r>
              <a:rPr lang="en-GB" b="1" i="1" dirty="0" err="1"/>
              <a:t>Geschichte</a:t>
            </a:r>
            <a:r>
              <a:rPr lang="en-GB" b="1" i="1" dirty="0"/>
              <a:t> der Stadt Stuttgart</a:t>
            </a:r>
          </a:p>
        </p:txBody>
      </p:sp>
      <p:sp>
        <p:nvSpPr>
          <p:cNvPr id="3" name="Content Placeholder 2">
            <a:extLst>
              <a:ext uri="{FF2B5EF4-FFF2-40B4-BE49-F238E27FC236}">
                <a16:creationId xmlns:a16="http://schemas.microsoft.com/office/drawing/2014/main" id="{6B12BBFB-C631-4ECD-815F-E978D2EF75DD}"/>
              </a:ext>
            </a:extLst>
          </p:cNvPr>
          <p:cNvSpPr>
            <a:spLocks noGrp="1"/>
          </p:cNvSpPr>
          <p:nvPr>
            <p:ph idx="1"/>
          </p:nvPr>
        </p:nvSpPr>
        <p:spPr/>
        <p:txBody>
          <a:bodyPr>
            <a:normAutofit fontScale="85000" lnSpcReduction="20000"/>
          </a:bodyPr>
          <a:lstStyle/>
          <a:p>
            <a:pPr marL="0" indent="0">
              <a:buNone/>
            </a:pPr>
            <a:r>
              <a:rPr lang="de-DE" b="1" dirty="0"/>
              <a:t>Die älteste städtische Siedlung und heute der größte Stadtteil ist Bad Cannstatt. Zur Zeit der römischen Herrschaft war Cannstatt wahrscheinlich schon eine Stadt. In schriftlichen Quellen wird Cannstatt erstmals 746 als Condistat erwähnt.</a:t>
            </a:r>
          </a:p>
          <a:p>
            <a:pPr marL="0" indent="0">
              <a:buNone/>
            </a:pPr>
            <a:r>
              <a:rPr lang="de-DE" b="1" dirty="0"/>
              <a:t>Um 950 gründete Liudolf, Herzog von Schwaben und Sohn von Kaiser Otto I., im Gebiet der heutigen Stadt einen Stall. In der ersten Hälfte des 13. Jahrhunderts erlangte Stuttgart die Rechte einer Stadt und wurde ab dem 14. Jahrhundert die Hauptstadt Württembergs. Während der Weimarer Republik war Stuttgart die Hauptstadt der Bundesrepublik Württemberg.</a:t>
            </a:r>
          </a:p>
          <a:p>
            <a:pPr marL="0" indent="0">
              <a:buNone/>
            </a:pPr>
            <a:r>
              <a:rPr lang="de-DE" b="1" dirty="0"/>
              <a:t>Die erste württembergische Eisenbahnstrecke von Cannstatt nach Untertürkheim (heute Teil von Stuttgart) wurde am 22. Oktober 1845 eröffnet und 1846 nach Stuttgart verlängert.</a:t>
            </a:r>
          </a:p>
          <a:p>
            <a:pPr marL="0" indent="0">
              <a:buNone/>
            </a:pPr>
            <a:r>
              <a:rPr lang="de-DE" b="1" dirty="0"/>
              <a:t>1946 wurde Stuttgart zur Landeshauptstadt Württemberg-Baden erklärt. Am 25. April 1952 wurde Stuttgart die Hauptstadt des neu geschaffenen Bundeslandes Baden-Württemberg.</a:t>
            </a:r>
          </a:p>
          <a:p>
            <a:pPr marL="0" indent="0">
              <a:buNone/>
            </a:pPr>
            <a:r>
              <a:rPr lang="de-DE" b="1" dirty="0"/>
              <a:t>2006 war Stuttgart eine der 12 Austragungsstädte der Weltmeisterschaft. Die Spiele wurden in der Mercedes-Benz Arena (damals Gottlieb-Daimler-Stadion) ausgetragen.</a:t>
            </a:r>
            <a:endParaRPr lang="en-GB" b="1" dirty="0"/>
          </a:p>
        </p:txBody>
      </p:sp>
    </p:spTree>
    <p:extLst>
      <p:ext uri="{BB962C8B-B14F-4D97-AF65-F5344CB8AC3E}">
        <p14:creationId xmlns:p14="http://schemas.microsoft.com/office/powerpoint/2010/main" val="31826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286C-5330-4544-B075-08F7CCC43774}"/>
              </a:ext>
            </a:extLst>
          </p:cNvPr>
          <p:cNvSpPr>
            <a:spLocks noGrp="1"/>
          </p:cNvSpPr>
          <p:nvPr>
            <p:ph type="title"/>
          </p:nvPr>
        </p:nvSpPr>
        <p:spPr/>
        <p:txBody>
          <a:bodyPr/>
          <a:lstStyle/>
          <a:p>
            <a:pPr algn="ctr"/>
            <a:r>
              <a:rPr lang="en-GB" b="1" i="1" dirty="0"/>
              <a:t>Sport in Stuttgart</a:t>
            </a:r>
          </a:p>
        </p:txBody>
      </p:sp>
      <p:sp>
        <p:nvSpPr>
          <p:cNvPr id="3" name="Content Placeholder 2">
            <a:extLst>
              <a:ext uri="{FF2B5EF4-FFF2-40B4-BE49-F238E27FC236}">
                <a16:creationId xmlns:a16="http://schemas.microsoft.com/office/drawing/2014/main" id="{291DF98E-C82A-4A14-A888-B24BFA843D72}"/>
              </a:ext>
            </a:extLst>
          </p:cNvPr>
          <p:cNvSpPr>
            <a:spLocks noGrp="1"/>
          </p:cNvSpPr>
          <p:nvPr>
            <p:ph sz="half" idx="1"/>
          </p:nvPr>
        </p:nvSpPr>
        <p:spPr/>
        <p:txBody>
          <a:bodyPr>
            <a:normAutofit fontScale="77500" lnSpcReduction="20000"/>
          </a:bodyPr>
          <a:lstStyle/>
          <a:p>
            <a:pPr marL="0" indent="0">
              <a:buNone/>
            </a:pPr>
            <a:r>
              <a:rPr lang="de-DE" sz="2100" b="1" i="1" dirty="0"/>
              <a:t>Der örtliche Handballverein VfL Pfullingen / Stuttgart ist in Stuttgart tätig, das von 2001 bis 2006 Mitglied der ersten Handballliga war. Die Spiele werden in der Schleyerhalle gespielt. Der Frauen-Volleyball-Club CJD Feuerbach, der auch dafür bekannt ist, dreimal den deutschen Titel zu gewinnen, ist ebenfalls aktiv. Er hat heute aus finanziellen Gründen aufgehört zu spielen. Neben ihm befindet sich auch der Stuttgarter Volleyballclub, dessen Frauenmannschaft in der zweiten Liga Süd spielt.</a:t>
            </a:r>
          </a:p>
          <a:p>
            <a:pPr marL="0" indent="0">
              <a:buNone/>
            </a:pPr>
            <a:r>
              <a:rPr lang="de-DE" sz="2100" b="1" i="1" dirty="0"/>
              <a:t>Es gibt auch den Stuttgarter EC Hockey Club, der in der Waldau Halle in Degerloch spielt. Der SV Cannstatt Wasserballclub, der 2006 den Titel eines deutschen Meisters vorweisen kann, ist ebenfalls aktiv</a:t>
            </a:r>
            <a:r>
              <a:rPr lang="hr-HR" sz="2100" b="1" i="1" dirty="0"/>
              <a:t>.</a:t>
            </a:r>
            <a:endParaRPr lang="de-DE" sz="2100" b="1" i="1" dirty="0"/>
          </a:p>
          <a:p>
            <a:pPr marL="0" indent="0">
              <a:buNone/>
            </a:pPr>
            <a:endParaRPr lang="en-GB" dirty="0"/>
          </a:p>
        </p:txBody>
      </p:sp>
      <p:pic>
        <p:nvPicPr>
          <p:cNvPr id="4098" name="Picture 2" descr="dedic: GRB STUTTGARTA">
            <a:extLst>
              <a:ext uri="{FF2B5EF4-FFF2-40B4-BE49-F238E27FC236}">
                <a16:creationId xmlns:a16="http://schemas.microsoft.com/office/drawing/2014/main" id="{1E816958-C413-4E6F-B323-A836CAED5C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91082" y="2120900"/>
            <a:ext cx="3489886" cy="374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220A-8C24-4973-A706-FC8554805E68}"/>
              </a:ext>
            </a:extLst>
          </p:cNvPr>
          <p:cNvSpPr>
            <a:spLocks noGrp="1"/>
          </p:cNvSpPr>
          <p:nvPr>
            <p:ph type="title"/>
          </p:nvPr>
        </p:nvSpPr>
        <p:spPr/>
        <p:txBody>
          <a:bodyPr/>
          <a:lstStyle/>
          <a:p>
            <a:pPr algn="ctr"/>
            <a:r>
              <a:rPr lang="de-DE" dirty="0"/>
              <a:t>Das wäre es. </a:t>
            </a:r>
            <a:r>
              <a:rPr lang="hr-HR" dirty="0"/>
              <a:t>G</a:t>
            </a:r>
            <a:r>
              <a:rPr lang="de-DE" dirty="0"/>
              <a:t>enieße den Rest des Tages.</a:t>
            </a:r>
            <a:r>
              <a:rPr lang="hr-HR" dirty="0"/>
              <a:t> Auf wiedersehen.</a:t>
            </a:r>
            <a:endParaRPr lang="en-GB" dirty="0"/>
          </a:p>
        </p:txBody>
      </p:sp>
      <p:pic>
        <p:nvPicPr>
          <p:cNvPr id="5122" name="Picture 2" descr="Viel Glück | atalantes spirit">
            <a:extLst>
              <a:ext uri="{FF2B5EF4-FFF2-40B4-BE49-F238E27FC236}">
                <a16:creationId xmlns:a16="http://schemas.microsoft.com/office/drawing/2014/main" id="{0B438A9C-4303-42B7-8F2B-AD5592A598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1879600"/>
            <a:ext cx="10180320" cy="45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3410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D0E02FAA450F4AB97E6AD73AC4E38A" ma:contentTypeVersion="6" ma:contentTypeDescription="Create a new document." ma:contentTypeScope="" ma:versionID="f88a345de421de258b2751e70a150d35">
  <xsd:schema xmlns:xsd="http://www.w3.org/2001/XMLSchema" xmlns:xs="http://www.w3.org/2001/XMLSchema" xmlns:p="http://schemas.microsoft.com/office/2006/metadata/properties" xmlns:ns3="f9c8e87a-1df1-4a78-94b4-feb50775094c" xmlns:ns4="bc39634f-0dea-49af-ac54-cef8e4dadb9c" targetNamespace="http://schemas.microsoft.com/office/2006/metadata/properties" ma:root="true" ma:fieldsID="02e1291b947617eee5d84152edd5d41e" ns3:_="" ns4:_="">
    <xsd:import namespace="f9c8e87a-1df1-4a78-94b4-feb50775094c"/>
    <xsd:import namespace="bc39634f-0dea-49af-ac54-cef8e4dadb9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e87a-1df1-4a78-94b4-feb5077509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39634f-0dea-49af-ac54-cef8e4dadb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2D57F5-0365-4406-9D5B-4DDF069E752B}">
  <ds:schemaRefs>
    <ds:schemaRef ds:uri="http://schemas.microsoft.com/sharepoint/v3/contenttype/forms"/>
  </ds:schemaRefs>
</ds:datastoreItem>
</file>

<file path=customXml/itemProps2.xml><?xml version="1.0" encoding="utf-8"?>
<ds:datastoreItem xmlns:ds="http://schemas.openxmlformats.org/officeDocument/2006/customXml" ds:itemID="{C8C0C15D-C284-4D4B-8A00-E3E565A43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8e87a-1df1-4a78-94b4-feb50775094c"/>
    <ds:schemaRef ds:uri="bc39634f-0dea-49af-ac54-cef8e4dad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D67356-6E98-4809-BC0C-300C7EFA124A}">
  <ds:schemaRefs>
    <ds:schemaRef ds:uri="http://schemas.microsoft.com/office/infopath/2007/PartnerControls"/>
    <ds:schemaRef ds:uri="http://purl.org/dc/elements/1.1/"/>
    <ds:schemaRef ds:uri="http://schemas.microsoft.com/office/2006/metadata/properties"/>
    <ds:schemaRef ds:uri="bc39634f-0dea-49af-ac54-cef8e4dadb9c"/>
    <ds:schemaRef ds:uri="http://purl.org/dc/terms/"/>
    <ds:schemaRef ds:uri="http://schemas.openxmlformats.org/package/2006/metadata/core-properties"/>
    <ds:schemaRef ds:uri="http://schemas.microsoft.com/office/2006/documentManagement/types"/>
    <ds:schemaRef ds:uri="f9c8e87a-1df1-4a78-94b4-feb50775094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{3C872B5C-2B2D-4C55-BE43-1BE476E949BA}tf56160789_win32</Template>
  <TotalTime>537</TotalTime>
  <Words>679</Words>
  <Application>Microsoft Office PowerPoint</Application>
  <PresentationFormat>Widescreen</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1_RetrospectVTI</vt:lpstr>
      <vt:lpstr>Deutschland</vt:lpstr>
      <vt:lpstr>PowerPoint Presentation</vt:lpstr>
      <vt:lpstr>Einführung</vt:lpstr>
      <vt:lpstr>Ein bisschen über Deutschland</vt:lpstr>
      <vt:lpstr>PowerPoint Presentation</vt:lpstr>
      <vt:lpstr>Meine deutsche Lieblingsstadt</vt:lpstr>
      <vt:lpstr>Geschichte der Stadt Stuttgart</vt:lpstr>
      <vt:lpstr>Sport in Stuttgart</vt:lpstr>
      <vt:lpstr>Das wäre es. Genieße den Rest des Tages. Auf wiedersehen.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Meine Deutsche Lieblingsstadt</dc:title>
  <dc:creator>Ante Milanović</dc:creator>
  <cp:lastModifiedBy>Ante Milanović</cp:lastModifiedBy>
  <cp:revision>8</cp:revision>
  <dcterms:created xsi:type="dcterms:W3CDTF">2021-05-04T10:40:11Z</dcterms:created>
  <dcterms:modified xsi:type="dcterms:W3CDTF">2021-05-11T20:12:56Z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0x01010059D0E02FAA450F4AB97E6AD73AC4E38A</vt:lpwstr>
  </property>
</Properties>
</file>