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D45808-182A-419A-A8CF-64E7F9FE7C65}" v="6" dt="2021-05-10T07:38:11.859"/>
    <p1510:client id="{7C5156B7-E0E5-409C-84AC-ECE5AE2C2AAC}" v="32" dt="2021-05-09T09:08:43.108"/>
    <p1510:client id="{DADC0501-4EED-44F3-AAD3-2D05D5F26F1A}" v="303" dt="2021-05-09T09:17:29.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 Režić" userId="S::fran.rezic@skole.hr::524ec03a-d358-40e4-abb6-a7c50136b5a4" providerId="AD" clId="Web-{60D45808-182A-419A-A8CF-64E7F9FE7C65}"/>
    <pc:docChg chg="modSld">
      <pc:chgData name="Fran Režić" userId="S::fran.rezic@skole.hr::524ec03a-d358-40e4-abb6-a7c50136b5a4" providerId="AD" clId="Web-{60D45808-182A-419A-A8CF-64E7F9FE7C65}" dt="2021-05-10T07:38:11.859" v="1" actId="20577"/>
      <pc:docMkLst>
        <pc:docMk/>
      </pc:docMkLst>
      <pc:sldChg chg="modSp">
        <pc:chgData name="Fran Režić" userId="S::fran.rezic@skole.hr::524ec03a-d358-40e4-abb6-a7c50136b5a4" providerId="AD" clId="Web-{60D45808-182A-419A-A8CF-64E7F9FE7C65}" dt="2021-05-10T07:38:11.859" v="1" actId="20577"/>
        <pc:sldMkLst>
          <pc:docMk/>
          <pc:sldMk cId="1241380987" sldId="257"/>
        </pc:sldMkLst>
        <pc:spChg chg="mod">
          <ac:chgData name="Fran Režić" userId="S::fran.rezic@skole.hr::524ec03a-d358-40e4-abb6-a7c50136b5a4" providerId="AD" clId="Web-{60D45808-182A-419A-A8CF-64E7F9FE7C65}" dt="2021-05-10T07:38:11.859" v="1" actId="20577"/>
          <ac:spMkLst>
            <pc:docMk/>
            <pc:sldMk cId="1241380987" sldId="257"/>
            <ac:spMk id="3" creationId="{4C846FB7-C202-4985-B822-5F003B433BC8}"/>
          </ac:spMkLst>
        </pc:spChg>
      </pc:sldChg>
    </pc:docChg>
  </pc:docChgLst>
  <pc:docChgLst>
    <pc:chgData clId="Web-{60D45808-182A-419A-A8CF-64E7F9FE7C65}"/>
    <pc:docChg chg="modSld">
      <pc:chgData name="" userId="" providerId="" clId="Web-{60D45808-182A-419A-A8CF-64E7F9FE7C65}" dt="2021-05-10T07:38:05.718" v="0" actId="20577"/>
      <pc:docMkLst>
        <pc:docMk/>
      </pc:docMkLst>
      <pc:sldChg chg="modSp">
        <pc:chgData name="" userId="" providerId="" clId="Web-{60D45808-182A-419A-A8CF-64E7F9FE7C65}" dt="2021-05-10T07:38:05.718" v="0" actId="20577"/>
        <pc:sldMkLst>
          <pc:docMk/>
          <pc:sldMk cId="1241380987" sldId="257"/>
        </pc:sldMkLst>
        <pc:spChg chg="mod">
          <ac:chgData name="" userId="" providerId="" clId="Web-{60D45808-182A-419A-A8CF-64E7F9FE7C65}" dt="2021-05-10T07:38:05.718" v="0" actId="20577"/>
          <ac:spMkLst>
            <pc:docMk/>
            <pc:sldMk cId="1241380987" sldId="257"/>
            <ac:spMk id="3" creationId="{4C846FB7-C202-4985-B822-5F003B433BC8}"/>
          </ac:spMkLst>
        </pc:spChg>
      </pc:sldChg>
    </pc:docChg>
  </pc:docChgLst>
  <pc:docChgLst>
    <pc:chgData name="Fran Režić" userId="S::fran.rezic@skole.hr::524ec03a-d358-40e4-abb6-a7c50136b5a4" providerId="AD" clId="Web-{DADC0501-4EED-44F3-AAD3-2D05D5F26F1A}"/>
    <pc:docChg chg="modSld">
      <pc:chgData name="Fran Režić" userId="S::fran.rezic@skole.hr::524ec03a-d358-40e4-abb6-a7c50136b5a4" providerId="AD" clId="Web-{DADC0501-4EED-44F3-AAD3-2D05D5F26F1A}" dt="2021-05-09T09:17:27.478" v="140" actId="20577"/>
      <pc:docMkLst>
        <pc:docMk/>
      </pc:docMkLst>
      <pc:sldChg chg="modSp">
        <pc:chgData name="Fran Režić" userId="S::fran.rezic@skole.hr::524ec03a-d358-40e4-abb6-a7c50136b5a4" providerId="AD" clId="Web-{DADC0501-4EED-44F3-AAD3-2D05D5F26F1A}" dt="2021-05-09T09:09:51.422" v="1" actId="20577"/>
        <pc:sldMkLst>
          <pc:docMk/>
          <pc:sldMk cId="4212947660" sldId="260"/>
        </pc:sldMkLst>
        <pc:spChg chg="mod">
          <ac:chgData name="Fran Režić" userId="S::fran.rezic@skole.hr::524ec03a-d358-40e4-abb6-a7c50136b5a4" providerId="AD" clId="Web-{DADC0501-4EED-44F3-AAD3-2D05D5F26F1A}" dt="2021-05-09T09:09:51.422" v="1" actId="20577"/>
          <ac:spMkLst>
            <pc:docMk/>
            <pc:sldMk cId="4212947660" sldId="260"/>
            <ac:spMk id="3" creationId="{F9408BAA-DAA6-41DC-AB88-ACBF4A499F02}"/>
          </ac:spMkLst>
        </pc:spChg>
      </pc:sldChg>
      <pc:sldChg chg="modSp">
        <pc:chgData name="Fran Režić" userId="S::fran.rezic@skole.hr::524ec03a-d358-40e4-abb6-a7c50136b5a4" providerId="AD" clId="Web-{DADC0501-4EED-44F3-AAD3-2D05D5F26F1A}" dt="2021-05-09T09:10:37.251" v="11" actId="14100"/>
        <pc:sldMkLst>
          <pc:docMk/>
          <pc:sldMk cId="2194543535" sldId="261"/>
        </pc:sldMkLst>
        <pc:spChg chg="mod">
          <ac:chgData name="Fran Režić" userId="S::fran.rezic@skole.hr::524ec03a-d358-40e4-abb6-a7c50136b5a4" providerId="AD" clId="Web-{DADC0501-4EED-44F3-AAD3-2D05D5F26F1A}" dt="2021-05-09T09:10:33.079" v="10" actId="20577"/>
          <ac:spMkLst>
            <pc:docMk/>
            <pc:sldMk cId="2194543535" sldId="261"/>
            <ac:spMk id="5" creationId="{673BFDC7-8959-497B-8D4C-F1074C8E1BBE}"/>
          </ac:spMkLst>
        </pc:spChg>
        <pc:picChg chg="mod">
          <ac:chgData name="Fran Režić" userId="S::fran.rezic@skole.hr::524ec03a-d358-40e4-abb6-a7c50136b5a4" providerId="AD" clId="Web-{DADC0501-4EED-44F3-AAD3-2D05D5F26F1A}" dt="2021-05-09T09:10:37.251" v="11" actId="14100"/>
          <ac:picMkLst>
            <pc:docMk/>
            <pc:sldMk cId="2194543535" sldId="261"/>
            <ac:picMk id="7" creationId="{3A8CE95C-CD1C-492E-88DC-2ED2437CEDDE}"/>
          </ac:picMkLst>
        </pc:picChg>
      </pc:sldChg>
      <pc:sldChg chg="modSp">
        <pc:chgData name="Fran Režić" userId="S::fran.rezic@skole.hr::524ec03a-d358-40e4-abb6-a7c50136b5a4" providerId="AD" clId="Web-{DADC0501-4EED-44F3-AAD3-2D05D5F26F1A}" dt="2021-05-09T09:10:53.064" v="14" actId="20577"/>
        <pc:sldMkLst>
          <pc:docMk/>
          <pc:sldMk cId="2479610522" sldId="263"/>
        </pc:sldMkLst>
        <pc:spChg chg="mod">
          <ac:chgData name="Fran Režić" userId="S::fran.rezic@skole.hr::524ec03a-d358-40e4-abb6-a7c50136b5a4" providerId="AD" clId="Web-{DADC0501-4EED-44F3-AAD3-2D05D5F26F1A}" dt="2021-05-09T09:10:53.064" v="14" actId="20577"/>
          <ac:spMkLst>
            <pc:docMk/>
            <pc:sldMk cId="2479610522" sldId="263"/>
            <ac:spMk id="3" creationId="{F71990B0-1E86-49D5-8BB8-ACF7FEB01112}"/>
          </ac:spMkLst>
        </pc:spChg>
      </pc:sldChg>
      <pc:sldChg chg="modSp">
        <pc:chgData name="Fran Režić" userId="S::fran.rezic@skole.hr::524ec03a-d358-40e4-abb6-a7c50136b5a4" providerId="AD" clId="Web-{DADC0501-4EED-44F3-AAD3-2D05D5F26F1A}" dt="2021-05-09T09:14:12.115" v="90" actId="20577"/>
        <pc:sldMkLst>
          <pc:docMk/>
          <pc:sldMk cId="1827592284" sldId="265"/>
        </pc:sldMkLst>
        <pc:spChg chg="mod">
          <ac:chgData name="Fran Režić" userId="S::fran.rezic@skole.hr::524ec03a-d358-40e4-abb6-a7c50136b5a4" providerId="AD" clId="Web-{DADC0501-4EED-44F3-AAD3-2D05D5F26F1A}" dt="2021-05-09T09:14:12.115" v="90" actId="20577"/>
          <ac:spMkLst>
            <pc:docMk/>
            <pc:sldMk cId="1827592284" sldId="265"/>
            <ac:spMk id="3" creationId="{2759D3B4-B28E-4925-992F-BD2BC01A4BBF}"/>
          </ac:spMkLst>
        </pc:spChg>
      </pc:sldChg>
      <pc:sldChg chg="modSp">
        <pc:chgData name="Fran Režić" userId="S::fran.rezic@skole.hr::524ec03a-d358-40e4-abb6-a7c50136b5a4" providerId="AD" clId="Web-{DADC0501-4EED-44F3-AAD3-2D05D5F26F1A}" dt="2021-05-09T09:17:27.478" v="140" actId="20577"/>
        <pc:sldMkLst>
          <pc:docMk/>
          <pc:sldMk cId="3954430818" sldId="266"/>
        </pc:sldMkLst>
        <pc:spChg chg="mod">
          <ac:chgData name="Fran Režić" userId="S::fran.rezic@skole.hr::524ec03a-d358-40e4-abb6-a7c50136b5a4" providerId="AD" clId="Web-{DADC0501-4EED-44F3-AAD3-2D05D5F26F1A}" dt="2021-05-09T09:17:27.478" v="140" actId="20577"/>
          <ac:spMkLst>
            <pc:docMk/>
            <pc:sldMk cId="3954430818" sldId="266"/>
            <ac:spMk id="3" creationId="{D4C5727B-C29E-4D2C-82C0-F5E7B8C8809A}"/>
          </ac:spMkLst>
        </pc:spChg>
      </pc:sldChg>
      <pc:sldChg chg="modSp">
        <pc:chgData name="Fran Režić" userId="S::fran.rezic@skole.hr::524ec03a-d358-40e4-abb6-a7c50136b5a4" providerId="AD" clId="Web-{DADC0501-4EED-44F3-AAD3-2D05D5F26F1A}" dt="2021-05-09T09:13:21.005" v="68" actId="20577"/>
        <pc:sldMkLst>
          <pc:docMk/>
          <pc:sldMk cId="1781648783" sldId="268"/>
        </pc:sldMkLst>
        <pc:spChg chg="mod">
          <ac:chgData name="Fran Režić" userId="S::fran.rezic@skole.hr::524ec03a-d358-40e4-abb6-a7c50136b5a4" providerId="AD" clId="Web-{DADC0501-4EED-44F3-AAD3-2D05D5F26F1A}" dt="2021-05-09T09:13:21.005" v="68" actId="20577"/>
          <ac:spMkLst>
            <pc:docMk/>
            <pc:sldMk cId="1781648783" sldId="268"/>
            <ac:spMk id="3" creationId="{B41AD4D3-0CAD-49F4-98E0-D131B1C6540B}"/>
          </ac:spMkLst>
        </pc:spChg>
      </pc:sldChg>
    </pc:docChg>
  </pc:docChgLst>
  <pc:docChgLst>
    <pc:chgData name="Fran Režić" userId="S::fran.rezic@skole.hr::524ec03a-d358-40e4-abb6-a7c50136b5a4" providerId="AD" clId="Web-{7C5156B7-E0E5-409C-84AC-ECE5AE2C2AAC}"/>
    <pc:docChg chg="modSld">
      <pc:chgData name="Fran Režić" userId="S::fran.rezic@skole.hr::524ec03a-d358-40e4-abb6-a7c50136b5a4" providerId="AD" clId="Web-{7C5156B7-E0E5-409C-84AC-ECE5AE2C2AAC}" dt="2021-05-09T09:08:43.108" v="14" actId="20577"/>
      <pc:docMkLst>
        <pc:docMk/>
      </pc:docMkLst>
      <pc:sldChg chg="modSp">
        <pc:chgData name="Fran Režić" userId="S::fran.rezic@skole.hr::524ec03a-d358-40e4-abb6-a7c50136b5a4" providerId="AD" clId="Web-{7C5156B7-E0E5-409C-84AC-ECE5AE2C2AAC}" dt="2021-05-09T09:07:18.309" v="9" actId="20577"/>
        <pc:sldMkLst>
          <pc:docMk/>
          <pc:sldMk cId="1241380987" sldId="257"/>
        </pc:sldMkLst>
        <pc:spChg chg="mod">
          <ac:chgData name="Fran Režić" userId="S::fran.rezic@skole.hr::524ec03a-d358-40e4-abb6-a7c50136b5a4" providerId="AD" clId="Web-{7C5156B7-E0E5-409C-84AC-ECE5AE2C2AAC}" dt="2021-05-09T09:07:18.309" v="9" actId="20577"/>
          <ac:spMkLst>
            <pc:docMk/>
            <pc:sldMk cId="1241380987" sldId="257"/>
            <ac:spMk id="3" creationId="{4C846FB7-C202-4985-B822-5F003B433BC8}"/>
          </ac:spMkLst>
        </pc:spChg>
      </pc:sldChg>
      <pc:sldChg chg="modSp">
        <pc:chgData name="Fran Režić" userId="S::fran.rezic@skole.hr::524ec03a-d358-40e4-abb6-a7c50136b5a4" providerId="AD" clId="Web-{7C5156B7-E0E5-409C-84AC-ECE5AE2C2AAC}" dt="2021-05-09T09:08:43.108" v="14" actId="20577"/>
        <pc:sldMkLst>
          <pc:docMk/>
          <pc:sldMk cId="4212947660" sldId="260"/>
        </pc:sldMkLst>
        <pc:spChg chg="mod">
          <ac:chgData name="Fran Režić" userId="S::fran.rezic@skole.hr::524ec03a-d358-40e4-abb6-a7c50136b5a4" providerId="AD" clId="Web-{7C5156B7-E0E5-409C-84AC-ECE5AE2C2AAC}" dt="2021-05-09T09:08:43.108" v="14" actId="20577"/>
          <ac:spMkLst>
            <pc:docMk/>
            <pc:sldMk cId="4212947660" sldId="260"/>
            <ac:spMk id="3" creationId="{F9408BAA-DAA6-41DC-AB88-ACBF4A499F0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B6FD-D67D-43A8-8222-52D4A169A1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a:extLst>
              <a:ext uri="{FF2B5EF4-FFF2-40B4-BE49-F238E27FC236}">
                <a16:creationId xmlns:a16="http://schemas.microsoft.com/office/drawing/2014/main" id="{4172DD9B-EF8A-4855-89B9-8AD8CB83F4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6241376D-882A-418D-A144-E11971687630}"/>
              </a:ext>
            </a:extLst>
          </p:cNvPr>
          <p:cNvSpPr>
            <a:spLocks noGrp="1"/>
          </p:cNvSpPr>
          <p:nvPr>
            <p:ph type="dt" sz="half" idx="10"/>
          </p:nvPr>
        </p:nvSpPr>
        <p:spPr/>
        <p:txBody>
          <a:bodyPr/>
          <a:lstStyle/>
          <a:p>
            <a:fld id="{C00A2DCC-FA0E-4523-8CB1-B36E52F00ED5}" type="datetimeFigureOut">
              <a:rPr lang="hr-HR" smtClean="0"/>
              <a:t>10.5.2021.</a:t>
            </a:fld>
            <a:endParaRPr lang="hr-HR"/>
          </a:p>
        </p:txBody>
      </p:sp>
      <p:sp>
        <p:nvSpPr>
          <p:cNvPr id="5" name="Footer Placeholder 4">
            <a:extLst>
              <a:ext uri="{FF2B5EF4-FFF2-40B4-BE49-F238E27FC236}">
                <a16:creationId xmlns:a16="http://schemas.microsoft.com/office/drawing/2014/main" id="{44AC21DF-901C-4F75-8D98-567DDD1DCBE5}"/>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5CAF186A-F982-42C8-B0D7-12669C700D68}"/>
              </a:ext>
            </a:extLst>
          </p:cNvPr>
          <p:cNvSpPr>
            <a:spLocks noGrp="1"/>
          </p:cNvSpPr>
          <p:nvPr>
            <p:ph type="sldNum" sz="quarter" idx="12"/>
          </p:nvPr>
        </p:nvSpPr>
        <p:spPr/>
        <p:txBody>
          <a:bodyPr/>
          <a:lstStyle/>
          <a:p>
            <a:fld id="{7693FD48-0D0B-4DDD-A032-5107FE1CAD4E}" type="slidenum">
              <a:rPr lang="hr-HR" smtClean="0"/>
              <a:t>‹#›</a:t>
            </a:fld>
            <a:endParaRPr lang="hr-HR"/>
          </a:p>
        </p:txBody>
      </p:sp>
    </p:spTree>
    <p:extLst>
      <p:ext uri="{BB962C8B-B14F-4D97-AF65-F5344CB8AC3E}">
        <p14:creationId xmlns:p14="http://schemas.microsoft.com/office/powerpoint/2010/main" val="1298494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0DAB0-6252-46A0-97BD-C7C7277DE73E}"/>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135F60FF-C711-4CC9-BF6D-0B439C5E9B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BD3FF877-66BB-43FC-823E-75FA998A2140}"/>
              </a:ext>
            </a:extLst>
          </p:cNvPr>
          <p:cNvSpPr>
            <a:spLocks noGrp="1"/>
          </p:cNvSpPr>
          <p:nvPr>
            <p:ph type="dt" sz="half" idx="10"/>
          </p:nvPr>
        </p:nvSpPr>
        <p:spPr/>
        <p:txBody>
          <a:bodyPr/>
          <a:lstStyle/>
          <a:p>
            <a:fld id="{C00A2DCC-FA0E-4523-8CB1-B36E52F00ED5}" type="datetimeFigureOut">
              <a:rPr lang="hr-HR" smtClean="0"/>
              <a:t>10.5.2021.</a:t>
            </a:fld>
            <a:endParaRPr lang="hr-HR"/>
          </a:p>
        </p:txBody>
      </p:sp>
      <p:sp>
        <p:nvSpPr>
          <p:cNvPr id="5" name="Footer Placeholder 4">
            <a:extLst>
              <a:ext uri="{FF2B5EF4-FFF2-40B4-BE49-F238E27FC236}">
                <a16:creationId xmlns:a16="http://schemas.microsoft.com/office/drawing/2014/main" id="{72E42E8E-085F-4664-AE51-0D115243B720}"/>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15C70EC6-CA80-4154-8197-3A8BF6D2D001}"/>
              </a:ext>
            </a:extLst>
          </p:cNvPr>
          <p:cNvSpPr>
            <a:spLocks noGrp="1"/>
          </p:cNvSpPr>
          <p:nvPr>
            <p:ph type="sldNum" sz="quarter" idx="12"/>
          </p:nvPr>
        </p:nvSpPr>
        <p:spPr/>
        <p:txBody>
          <a:bodyPr/>
          <a:lstStyle/>
          <a:p>
            <a:fld id="{7693FD48-0D0B-4DDD-A032-5107FE1CAD4E}" type="slidenum">
              <a:rPr lang="hr-HR" smtClean="0"/>
              <a:t>‹#›</a:t>
            </a:fld>
            <a:endParaRPr lang="hr-HR"/>
          </a:p>
        </p:txBody>
      </p:sp>
    </p:spTree>
    <p:extLst>
      <p:ext uri="{BB962C8B-B14F-4D97-AF65-F5344CB8AC3E}">
        <p14:creationId xmlns:p14="http://schemas.microsoft.com/office/powerpoint/2010/main" val="148056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C5164B-C920-4F79-A315-311864F114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B55615F6-40FE-4367-A621-332AE6E8B1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8DF57CD7-AA40-4D3B-9D9F-4771645C3DD5}"/>
              </a:ext>
            </a:extLst>
          </p:cNvPr>
          <p:cNvSpPr>
            <a:spLocks noGrp="1"/>
          </p:cNvSpPr>
          <p:nvPr>
            <p:ph type="dt" sz="half" idx="10"/>
          </p:nvPr>
        </p:nvSpPr>
        <p:spPr/>
        <p:txBody>
          <a:bodyPr/>
          <a:lstStyle/>
          <a:p>
            <a:fld id="{C00A2DCC-FA0E-4523-8CB1-B36E52F00ED5}" type="datetimeFigureOut">
              <a:rPr lang="hr-HR" smtClean="0"/>
              <a:t>10.5.2021.</a:t>
            </a:fld>
            <a:endParaRPr lang="hr-HR"/>
          </a:p>
        </p:txBody>
      </p:sp>
      <p:sp>
        <p:nvSpPr>
          <p:cNvPr id="5" name="Footer Placeholder 4">
            <a:extLst>
              <a:ext uri="{FF2B5EF4-FFF2-40B4-BE49-F238E27FC236}">
                <a16:creationId xmlns:a16="http://schemas.microsoft.com/office/drawing/2014/main" id="{57357F0A-ACCD-4E2F-B79B-A42C6C6386AD}"/>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C8097A9B-F730-4C20-9E40-25954F89E6AB}"/>
              </a:ext>
            </a:extLst>
          </p:cNvPr>
          <p:cNvSpPr>
            <a:spLocks noGrp="1"/>
          </p:cNvSpPr>
          <p:nvPr>
            <p:ph type="sldNum" sz="quarter" idx="12"/>
          </p:nvPr>
        </p:nvSpPr>
        <p:spPr/>
        <p:txBody>
          <a:bodyPr/>
          <a:lstStyle/>
          <a:p>
            <a:fld id="{7693FD48-0D0B-4DDD-A032-5107FE1CAD4E}" type="slidenum">
              <a:rPr lang="hr-HR" smtClean="0"/>
              <a:t>‹#›</a:t>
            </a:fld>
            <a:endParaRPr lang="hr-HR"/>
          </a:p>
        </p:txBody>
      </p:sp>
    </p:spTree>
    <p:extLst>
      <p:ext uri="{BB962C8B-B14F-4D97-AF65-F5344CB8AC3E}">
        <p14:creationId xmlns:p14="http://schemas.microsoft.com/office/powerpoint/2010/main" val="3938784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8FFDA-E439-407F-B6CD-F8E2676DE955}"/>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29362C47-9D4A-41AC-8A2E-FF62145D22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76903938-24FC-461A-A688-5141A14D7681}"/>
              </a:ext>
            </a:extLst>
          </p:cNvPr>
          <p:cNvSpPr>
            <a:spLocks noGrp="1"/>
          </p:cNvSpPr>
          <p:nvPr>
            <p:ph type="dt" sz="half" idx="10"/>
          </p:nvPr>
        </p:nvSpPr>
        <p:spPr/>
        <p:txBody>
          <a:bodyPr/>
          <a:lstStyle/>
          <a:p>
            <a:fld id="{C00A2DCC-FA0E-4523-8CB1-B36E52F00ED5}" type="datetimeFigureOut">
              <a:rPr lang="hr-HR" smtClean="0"/>
              <a:t>10.5.2021.</a:t>
            </a:fld>
            <a:endParaRPr lang="hr-HR"/>
          </a:p>
        </p:txBody>
      </p:sp>
      <p:sp>
        <p:nvSpPr>
          <p:cNvPr id="5" name="Footer Placeholder 4">
            <a:extLst>
              <a:ext uri="{FF2B5EF4-FFF2-40B4-BE49-F238E27FC236}">
                <a16:creationId xmlns:a16="http://schemas.microsoft.com/office/drawing/2014/main" id="{A531C23B-2521-461B-A261-CFC4CB558792}"/>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AB392B43-363D-4F55-A766-62FE390F8777}"/>
              </a:ext>
            </a:extLst>
          </p:cNvPr>
          <p:cNvSpPr>
            <a:spLocks noGrp="1"/>
          </p:cNvSpPr>
          <p:nvPr>
            <p:ph type="sldNum" sz="quarter" idx="12"/>
          </p:nvPr>
        </p:nvSpPr>
        <p:spPr/>
        <p:txBody>
          <a:bodyPr/>
          <a:lstStyle/>
          <a:p>
            <a:fld id="{7693FD48-0D0B-4DDD-A032-5107FE1CAD4E}" type="slidenum">
              <a:rPr lang="hr-HR" smtClean="0"/>
              <a:t>‹#›</a:t>
            </a:fld>
            <a:endParaRPr lang="hr-HR"/>
          </a:p>
        </p:txBody>
      </p:sp>
    </p:spTree>
    <p:extLst>
      <p:ext uri="{BB962C8B-B14F-4D97-AF65-F5344CB8AC3E}">
        <p14:creationId xmlns:p14="http://schemas.microsoft.com/office/powerpoint/2010/main" val="186323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3C322-4600-4D02-AC83-33B7391B67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F43497F0-F765-4067-90F9-439E96DCB9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2F4040-370A-4D96-9D39-DA6362A9FEDC}"/>
              </a:ext>
            </a:extLst>
          </p:cNvPr>
          <p:cNvSpPr>
            <a:spLocks noGrp="1"/>
          </p:cNvSpPr>
          <p:nvPr>
            <p:ph type="dt" sz="half" idx="10"/>
          </p:nvPr>
        </p:nvSpPr>
        <p:spPr/>
        <p:txBody>
          <a:bodyPr/>
          <a:lstStyle/>
          <a:p>
            <a:fld id="{C00A2DCC-FA0E-4523-8CB1-B36E52F00ED5}" type="datetimeFigureOut">
              <a:rPr lang="hr-HR" smtClean="0"/>
              <a:t>10.5.2021.</a:t>
            </a:fld>
            <a:endParaRPr lang="hr-HR"/>
          </a:p>
        </p:txBody>
      </p:sp>
      <p:sp>
        <p:nvSpPr>
          <p:cNvPr id="5" name="Footer Placeholder 4">
            <a:extLst>
              <a:ext uri="{FF2B5EF4-FFF2-40B4-BE49-F238E27FC236}">
                <a16:creationId xmlns:a16="http://schemas.microsoft.com/office/drawing/2014/main" id="{A2EE888B-6B5A-45F7-8055-550CD338E027}"/>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64F52D60-0669-4C00-98FC-248277AAF5A7}"/>
              </a:ext>
            </a:extLst>
          </p:cNvPr>
          <p:cNvSpPr>
            <a:spLocks noGrp="1"/>
          </p:cNvSpPr>
          <p:nvPr>
            <p:ph type="sldNum" sz="quarter" idx="12"/>
          </p:nvPr>
        </p:nvSpPr>
        <p:spPr/>
        <p:txBody>
          <a:bodyPr/>
          <a:lstStyle/>
          <a:p>
            <a:fld id="{7693FD48-0D0B-4DDD-A032-5107FE1CAD4E}" type="slidenum">
              <a:rPr lang="hr-HR" smtClean="0"/>
              <a:t>‹#›</a:t>
            </a:fld>
            <a:endParaRPr lang="hr-HR"/>
          </a:p>
        </p:txBody>
      </p:sp>
    </p:spTree>
    <p:extLst>
      <p:ext uri="{BB962C8B-B14F-4D97-AF65-F5344CB8AC3E}">
        <p14:creationId xmlns:p14="http://schemas.microsoft.com/office/powerpoint/2010/main" val="196410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27CE-8DE2-45AD-98EB-56754529C7FF}"/>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5712C325-19DF-46EA-8AE1-01077C1E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B511AA96-0189-4221-A43C-E6E44771EE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4716E5A1-A2D9-4AF8-8156-A8646469FA7D}"/>
              </a:ext>
            </a:extLst>
          </p:cNvPr>
          <p:cNvSpPr>
            <a:spLocks noGrp="1"/>
          </p:cNvSpPr>
          <p:nvPr>
            <p:ph type="dt" sz="half" idx="10"/>
          </p:nvPr>
        </p:nvSpPr>
        <p:spPr/>
        <p:txBody>
          <a:bodyPr/>
          <a:lstStyle/>
          <a:p>
            <a:fld id="{C00A2DCC-FA0E-4523-8CB1-B36E52F00ED5}" type="datetimeFigureOut">
              <a:rPr lang="hr-HR" smtClean="0"/>
              <a:t>10.5.2021.</a:t>
            </a:fld>
            <a:endParaRPr lang="hr-HR"/>
          </a:p>
        </p:txBody>
      </p:sp>
      <p:sp>
        <p:nvSpPr>
          <p:cNvPr id="6" name="Footer Placeholder 5">
            <a:extLst>
              <a:ext uri="{FF2B5EF4-FFF2-40B4-BE49-F238E27FC236}">
                <a16:creationId xmlns:a16="http://schemas.microsoft.com/office/drawing/2014/main" id="{98F14E8F-D788-4A73-90D5-C7A7BD95AF5C}"/>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38168968-1523-46EA-8153-F01BAE718953}"/>
              </a:ext>
            </a:extLst>
          </p:cNvPr>
          <p:cNvSpPr>
            <a:spLocks noGrp="1"/>
          </p:cNvSpPr>
          <p:nvPr>
            <p:ph type="sldNum" sz="quarter" idx="12"/>
          </p:nvPr>
        </p:nvSpPr>
        <p:spPr/>
        <p:txBody>
          <a:bodyPr/>
          <a:lstStyle/>
          <a:p>
            <a:fld id="{7693FD48-0D0B-4DDD-A032-5107FE1CAD4E}" type="slidenum">
              <a:rPr lang="hr-HR" smtClean="0"/>
              <a:t>‹#›</a:t>
            </a:fld>
            <a:endParaRPr lang="hr-HR"/>
          </a:p>
        </p:txBody>
      </p:sp>
    </p:spTree>
    <p:extLst>
      <p:ext uri="{BB962C8B-B14F-4D97-AF65-F5344CB8AC3E}">
        <p14:creationId xmlns:p14="http://schemas.microsoft.com/office/powerpoint/2010/main" val="139283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4B29C-59B8-418A-9100-526ACB5B5881}"/>
              </a:ext>
            </a:extLst>
          </p:cNvPr>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D22D6371-48C9-4C9F-B4C3-A64359CB03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B32F62-DCEF-48DE-B51B-72D78D1FD9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590C353C-77B6-4A63-B33C-9F292D0182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82F877-F518-4745-8A06-869115998C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2016CD81-B2E8-44B1-AB7B-1443E3716BAD}"/>
              </a:ext>
            </a:extLst>
          </p:cNvPr>
          <p:cNvSpPr>
            <a:spLocks noGrp="1"/>
          </p:cNvSpPr>
          <p:nvPr>
            <p:ph type="dt" sz="half" idx="10"/>
          </p:nvPr>
        </p:nvSpPr>
        <p:spPr/>
        <p:txBody>
          <a:bodyPr/>
          <a:lstStyle/>
          <a:p>
            <a:fld id="{C00A2DCC-FA0E-4523-8CB1-B36E52F00ED5}" type="datetimeFigureOut">
              <a:rPr lang="hr-HR" smtClean="0"/>
              <a:t>10.5.2021.</a:t>
            </a:fld>
            <a:endParaRPr lang="hr-HR"/>
          </a:p>
        </p:txBody>
      </p:sp>
      <p:sp>
        <p:nvSpPr>
          <p:cNvPr id="8" name="Footer Placeholder 7">
            <a:extLst>
              <a:ext uri="{FF2B5EF4-FFF2-40B4-BE49-F238E27FC236}">
                <a16:creationId xmlns:a16="http://schemas.microsoft.com/office/drawing/2014/main" id="{7C57B13A-AA13-4024-8786-41DA79EDD274}"/>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id="{A9B7958E-593D-4FB3-8862-A7FF5DF952D7}"/>
              </a:ext>
            </a:extLst>
          </p:cNvPr>
          <p:cNvSpPr>
            <a:spLocks noGrp="1"/>
          </p:cNvSpPr>
          <p:nvPr>
            <p:ph type="sldNum" sz="quarter" idx="12"/>
          </p:nvPr>
        </p:nvSpPr>
        <p:spPr/>
        <p:txBody>
          <a:bodyPr/>
          <a:lstStyle/>
          <a:p>
            <a:fld id="{7693FD48-0D0B-4DDD-A032-5107FE1CAD4E}" type="slidenum">
              <a:rPr lang="hr-HR" smtClean="0"/>
              <a:t>‹#›</a:t>
            </a:fld>
            <a:endParaRPr lang="hr-HR"/>
          </a:p>
        </p:txBody>
      </p:sp>
    </p:spTree>
    <p:extLst>
      <p:ext uri="{BB962C8B-B14F-4D97-AF65-F5344CB8AC3E}">
        <p14:creationId xmlns:p14="http://schemas.microsoft.com/office/powerpoint/2010/main" val="114897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C3AB-DD40-4885-A4AF-31EAB72F71DE}"/>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F9E9BA5C-49B8-4132-958A-9E8ADFF98D9C}"/>
              </a:ext>
            </a:extLst>
          </p:cNvPr>
          <p:cNvSpPr>
            <a:spLocks noGrp="1"/>
          </p:cNvSpPr>
          <p:nvPr>
            <p:ph type="dt" sz="half" idx="10"/>
          </p:nvPr>
        </p:nvSpPr>
        <p:spPr/>
        <p:txBody>
          <a:bodyPr/>
          <a:lstStyle/>
          <a:p>
            <a:fld id="{C00A2DCC-FA0E-4523-8CB1-B36E52F00ED5}" type="datetimeFigureOut">
              <a:rPr lang="hr-HR" smtClean="0"/>
              <a:t>10.5.2021.</a:t>
            </a:fld>
            <a:endParaRPr lang="hr-HR"/>
          </a:p>
        </p:txBody>
      </p:sp>
      <p:sp>
        <p:nvSpPr>
          <p:cNvPr id="4" name="Footer Placeholder 3">
            <a:extLst>
              <a:ext uri="{FF2B5EF4-FFF2-40B4-BE49-F238E27FC236}">
                <a16:creationId xmlns:a16="http://schemas.microsoft.com/office/drawing/2014/main" id="{4321C9C6-AED5-4F98-8D62-D755F511AC9F}"/>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228AC22E-AE74-4E97-B712-FBF300A9E756}"/>
              </a:ext>
            </a:extLst>
          </p:cNvPr>
          <p:cNvSpPr>
            <a:spLocks noGrp="1"/>
          </p:cNvSpPr>
          <p:nvPr>
            <p:ph type="sldNum" sz="quarter" idx="12"/>
          </p:nvPr>
        </p:nvSpPr>
        <p:spPr/>
        <p:txBody>
          <a:bodyPr/>
          <a:lstStyle/>
          <a:p>
            <a:fld id="{7693FD48-0D0B-4DDD-A032-5107FE1CAD4E}" type="slidenum">
              <a:rPr lang="hr-HR" smtClean="0"/>
              <a:t>‹#›</a:t>
            </a:fld>
            <a:endParaRPr lang="hr-HR"/>
          </a:p>
        </p:txBody>
      </p:sp>
    </p:spTree>
    <p:extLst>
      <p:ext uri="{BB962C8B-B14F-4D97-AF65-F5344CB8AC3E}">
        <p14:creationId xmlns:p14="http://schemas.microsoft.com/office/powerpoint/2010/main" val="213916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D79C39-17E9-4DF3-95E5-D2C5ACA6786F}"/>
              </a:ext>
            </a:extLst>
          </p:cNvPr>
          <p:cNvSpPr>
            <a:spLocks noGrp="1"/>
          </p:cNvSpPr>
          <p:nvPr>
            <p:ph type="dt" sz="half" idx="10"/>
          </p:nvPr>
        </p:nvSpPr>
        <p:spPr/>
        <p:txBody>
          <a:bodyPr/>
          <a:lstStyle/>
          <a:p>
            <a:fld id="{C00A2DCC-FA0E-4523-8CB1-B36E52F00ED5}" type="datetimeFigureOut">
              <a:rPr lang="hr-HR" smtClean="0"/>
              <a:t>10.5.2021.</a:t>
            </a:fld>
            <a:endParaRPr lang="hr-HR"/>
          </a:p>
        </p:txBody>
      </p:sp>
      <p:sp>
        <p:nvSpPr>
          <p:cNvPr id="3" name="Footer Placeholder 2">
            <a:extLst>
              <a:ext uri="{FF2B5EF4-FFF2-40B4-BE49-F238E27FC236}">
                <a16:creationId xmlns:a16="http://schemas.microsoft.com/office/drawing/2014/main" id="{AD2E59A2-BB96-403F-A3BF-5A71955464AF}"/>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id="{E28FAD55-26BF-459B-A164-0F958D42D49E}"/>
              </a:ext>
            </a:extLst>
          </p:cNvPr>
          <p:cNvSpPr>
            <a:spLocks noGrp="1"/>
          </p:cNvSpPr>
          <p:nvPr>
            <p:ph type="sldNum" sz="quarter" idx="12"/>
          </p:nvPr>
        </p:nvSpPr>
        <p:spPr/>
        <p:txBody>
          <a:bodyPr/>
          <a:lstStyle/>
          <a:p>
            <a:fld id="{7693FD48-0D0B-4DDD-A032-5107FE1CAD4E}" type="slidenum">
              <a:rPr lang="hr-HR" smtClean="0"/>
              <a:t>‹#›</a:t>
            </a:fld>
            <a:endParaRPr lang="hr-HR"/>
          </a:p>
        </p:txBody>
      </p:sp>
    </p:spTree>
    <p:extLst>
      <p:ext uri="{BB962C8B-B14F-4D97-AF65-F5344CB8AC3E}">
        <p14:creationId xmlns:p14="http://schemas.microsoft.com/office/powerpoint/2010/main" val="2175859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8FAC-C4F5-436D-BCD1-5AC691E27C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01EF5DD6-B93F-408A-8FB8-520AC10CEC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64E7024A-5549-4499-B226-8EF3C3206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6A4062-55A5-447E-8A57-29B954950FF9}"/>
              </a:ext>
            </a:extLst>
          </p:cNvPr>
          <p:cNvSpPr>
            <a:spLocks noGrp="1"/>
          </p:cNvSpPr>
          <p:nvPr>
            <p:ph type="dt" sz="half" idx="10"/>
          </p:nvPr>
        </p:nvSpPr>
        <p:spPr/>
        <p:txBody>
          <a:bodyPr/>
          <a:lstStyle/>
          <a:p>
            <a:fld id="{C00A2DCC-FA0E-4523-8CB1-B36E52F00ED5}" type="datetimeFigureOut">
              <a:rPr lang="hr-HR" smtClean="0"/>
              <a:t>10.5.2021.</a:t>
            </a:fld>
            <a:endParaRPr lang="hr-HR"/>
          </a:p>
        </p:txBody>
      </p:sp>
      <p:sp>
        <p:nvSpPr>
          <p:cNvPr id="6" name="Footer Placeholder 5">
            <a:extLst>
              <a:ext uri="{FF2B5EF4-FFF2-40B4-BE49-F238E27FC236}">
                <a16:creationId xmlns:a16="http://schemas.microsoft.com/office/drawing/2014/main" id="{FD799E9D-0C35-4CD5-BADB-EECDF9ED93BD}"/>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AB292262-6BB7-4A3C-A94E-DF53010F8D02}"/>
              </a:ext>
            </a:extLst>
          </p:cNvPr>
          <p:cNvSpPr>
            <a:spLocks noGrp="1"/>
          </p:cNvSpPr>
          <p:nvPr>
            <p:ph type="sldNum" sz="quarter" idx="12"/>
          </p:nvPr>
        </p:nvSpPr>
        <p:spPr/>
        <p:txBody>
          <a:bodyPr/>
          <a:lstStyle/>
          <a:p>
            <a:fld id="{7693FD48-0D0B-4DDD-A032-5107FE1CAD4E}" type="slidenum">
              <a:rPr lang="hr-HR" smtClean="0"/>
              <a:t>‹#›</a:t>
            </a:fld>
            <a:endParaRPr lang="hr-HR"/>
          </a:p>
        </p:txBody>
      </p:sp>
    </p:spTree>
    <p:extLst>
      <p:ext uri="{BB962C8B-B14F-4D97-AF65-F5344CB8AC3E}">
        <p14:creationId xmlns:p14="http://schemas.microsoft.com/office/powerpoint/2010/main" val="220974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E1CD-4025-410D-8136-60C6BDD802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E2CD5AB3-9C6E-4493-B3DF-E52977CAAA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a:extLst>
              <a:ext uri="{FF2B5EF4-FFF2-40B4-BE49-F238E27FC236}">
                <a16:creationId xmlns:a16="http://schemas.microsoft.com/office/drawing/2014/main" id="{93A795BA-983F-4668-9D85-E602D1C69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35F5B7-3B0F-4A77-B071-A3DCBBF27658}"/>
              </a:ext>
            </a:extLst>
          </p:cNvPr>
          <p:cNvSpPr>
            <a:spLocks noGrp="1"/>
          </p:cNvSpPr>
          <p:nvPr>
            <p:ph type="dt" sz="half" idx="10"/>
          </p:nvPr>
        </p:nvSpPr>
        <p:spPr/>
        <p:txBody>
          <a:bodyPr/>
          <a:lstStyle/>
          <a:p>
            <a:fld id="{C00A2DCC-FA0E-4523-8CB1-B36E52F00ED5}" type="datetimeFigureOut">
              <a:rPr lang="hr-HR" smtClean="0"/>
              <a:t>10.5.2021.</a:t>
            </a:fld>
            <a:endParaRPr lang="hr-HR"/>
          </a:p>
        </p:txBody>
      </p:sp>
      <p:sp>
        <p:nvSpPr>
          <p:cNvPr id="6" name="Footer Placeholder 5">
            <a:extLst>
              <a:ext uri="{FF2B5EF4-FFF2-40B4-BE49-F238E27FC236}">
                <a16:creationId xmlns:a16="http://schemas.microsoft.com/office/drawing/2014/main" id="{5EEE9692-1792-4B14-B276-91058664A583}"/>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B14CAB11-A354-42BA-BFB9-1564A9922676}"/>
              </a:ext>
            </a:extLst>
          </p:cNvPr>
          <p:cNvSpPr>
            <a:spLocks noGrp="1"/>
          </p:cNvSpPr>
          <p:nvPr>
            <p:ph type="sldNum" sz="quarter" idx="12"/>
          </p:nvPr>
        </p:nvSpPr>
        <p:spPr/>
        <p:txBody>
          <a:bodyPr/>
          <a:lstStyle/>
          <a:p>
            <a:fld id="{7693FD48-0D0B-4DDD-A032-5107FE1CAD4E}" type="slidenum">
              <a:rPr lang="hr-HR" smtClean="0"/>
              <a:t>‹#›</a:t>
            </a:fld>
            <a:endParaRPr lang="hr-HR"/>
          </a:p>
        </p:txBody>
      </p:sp>
    </p:spTree>
    <p:extLst>
      <p:ext uri="{BB962C8B-B14F-4D97-AF65-F5344CB8AC3E}">
        <p14:creationId xmlns:p14="http://schemas.microsoft.com/office/powerpoint/2010/main" val="3121313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55D0DE-A6FF-4B5F-A84F-5B4576C157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AFDE4150-B4BF-4900-B917-79A857592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4A650202-11FF-4E15-93CE-EAE9FDBC3D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A2DCC-FA0E-4523-8CB1-B36E52F00ED5}" type="datetimeFigureOut">
              <a:rPr lang="hr-HR" smtClean="0"/>
              <a:t>10.5.2021.</a:t>
            </a:fld>
            <a:endParaRPr lang="hr-HR"/>
          </a:p>
        </p:txBody>
      </p:sp>
      <p:sp>
        <p:nvSpPr>
          <p:cNvPr id="5" name="Footer Placeholder 4">
            <a:extLst>
              <a:ext uri="{FF2B5EF4-FFF2-40B4-BE49-F238E27FC236}">
                <a16:creationId xmlns:a16="http://schemas.microsoft.com/office/drawing/2014/main" id="{1D48D625-5143-457B-8827-30F3E28BE5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a:extLst>
              <a:ext uri="{FF2B5EF4-FFF2-40B4-BE49-F238E27FC236}">
                <a16:creationId xmlns:a16="http://schemas.microsoft.com/office/drawing/2014/main" id="{5784D725-822D-4CF0-8410-CA218856A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3FD48-0D0B-4DDD-A032-5107FE1CAD4E}" type="slidenum">
              <a:rPr lang="hr-HR" smtClean="0"/>
              <a:t>‹#›</a:t>
            </a:fld>
            <a:endParaRPr lang="hr-HR"/>
          </a:p>
        </p:txBody>
      </p:sp>
    </p:spTree>
    <p:extLst>
      <p:ext uri="{BB962C8B-B14F-4D97-AF65-F5344CB8AC3E}">
        <p14:creationId xmlns:p14="http://schemas.microsoft.com/office/powerpoint/2010/main" val="1854567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r.wikipedia.org/wiki/BMW"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allpaperflare.com/red-and-green-jersey-shirt-lot-bayern-football-champions-league-wallpaper-qopbi"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File:Flag_of_Germany.sv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wikivoyage.org/wiki/Deutschland"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sv.wikipedia.org/wiki/M%C3%BCnchen"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Oktoberfest"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ncubator.wikimedia.org/wiki/Wp/cpx/Eduard_Buchner"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mple.wikipedia.org/wiki/oktoberfest"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afindemes.republica.com/ocio/viajes/disfruta-gratis-del-oktoberfest-la-fiesta-de-la-cerveza-en-munich.html"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B298-E386-4745-9982-2A0D08BFD8C6}"/>
              </a:ext>
            </a:extLst>
          </p:cNvPr>
          <p:cNvSpPr>
            <a:spLocks noGrp="1"/>
          </p:cNvSpPr>
          <p:nvPr>
            <p:ph type="ctrTitle"/>
          </p:nvPr>
        </p:nvSpPr>
        <p:spPr/>
        <p:txBody>
          <a:bodyPr/>
          <a:lstStyle/>
          <a:p>
            <a:r>
              <a:rPr lang="hr-HR"/>
              <a:t>Deutschland</a:t>
            </a:r>
          </a:p>
        </p:txBody>
      </p:sp>
      <p:sp>
        <p:nvSpPr>
          <p:cNvPr id="3" name="Subtitle 2">
            <a:extLst>
              <a:ext uri="{FF2B5EF4-FFF2-40B4-BE49-F238E27FC236}">
                <a16:creationId xmlns:a16="http://schemas.microsoft.com/office/drawing/2014/main" id="{26D72BD4-27C8-40CF-A06A-8F1CB3000A84}"/>
              </a:ext>
            </a:extLst>
          </p:cNvPr>
          <p:cNvSpPr>
            <a:spLocks noGrp="1"/>
          </p:cNvSpPr>
          <p:nvPr>
            <p:ph type="subTitle" idx="1"/>
          </p:nvPr>
        </p:nvSpPr>
        <p:spPr/>
        <p:txBody>
          <a:bodyPr/>
          <a:lstStyle/>
          <a:p>
            <a:r>
              <a:rPr lang="hr-HR"/>
              <a:t>Fran Režić 7.C</a:t>
            </a:r>
          </a:p>
        </p:txBody>
      </p:sp>
    </p:spTree>
    <p:extLst>
      <p:ext uri="{BB962C8B-B14F-4D97-AF65-F5344CB8AC3E}">
        <p14:creationId xmlns:p14="http://schemas.microsoft.com/office/powerpoint/2010/main" val="154487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4BCF6-50FC-427A-9F58-1C543CBD531B}"/>
              </a:ext>
            </a:extLst>
          </p:cNvPr>
          <p:cNvSpPr>
            <a:spLocks noGrp="1"/>
          </p:cNvSpPr>
          <p:nvPr>
            <p:ph type="title"/>
          </p:nvPr>
        </p:nvSpPr>
        <p:spPr>
          <a:xfrm>
            <a:off x="639418" y="18256"/>
            <a:ext cx="10515600" cy="662782"/>
          </a:xfrm>
        </p:spPr>
        <p:txBody>
          <a:bodyPr>
            <a:normAutofit fontScale="90000"/>
          </a:bodyPr>
          <a:lstStyle/>
          <a:p>
            <a:r>
              <a:rPr lang="hr-HR"/>
              <a:t>BMW Museum</a:t>
            </a:r>
          </a:p>
        </p:txBody>
      </p:sp>
      <p:sp>
        <p:nvSpPr>
          <p:cNvPr id="3" name="Content Placeholder 2">
            <a:extLst>
              <a:ext uri="{FF2B5EF4-FFF2-40B4-BE49-F238E27FC236}">
                <a16:creationId xmlns:a16="http://schemas.microsoft.com/office/drawing/2014/main" id="{B41AD4D3-0CAD-49F4-98E0-D131B1C6540B}"/>
              </a:ext>
            </a:extLst>
          </p:cNvPr>
          <p:cNvSpPr>
            <a:spLocks noGrp="1"/>
          </p:cNvSpPr>
          <p:nvPr>
            <p:ph idx="1"/>
          </p:nvPr>
        </p:nvSpPr>
        <p:spPr>
          <a:xfrm>
            <a:off x="-1" y="1290638"/>
            <a:ext cx="7656443" cy="6176962"/>
          </a:xfrm>
        </p:spPr>
        <p:txBody>
          <a:bodyPr vert="horz" lIns="91440" tIns="45720" rIns="91440" bIns="45720" rtlCol="0" anchor="t">
            <a:normAutofit/>
          </a:bodyPr>
          <a:lstStyle/>
          <a:p>
            <a:pPr algn="ctr"/>
            <a:r>
              <a:rPr lang="de-DE"/>
              <a:t>Eine der wichtigsten </a:t>
            </a:r>
            <a:r>
              <a:rPr lang="de-DE" err="1"/>
              <a:t>Sehenswurdigkeiten</a:t>
            </a:r>
            <a:r>
              <a:rPr lang="de-DE"/>
              <a:t> BMW Museum. Darin können Besucher sehen, wie die Geschichte von BMW vom ersten Auto bis zu den heutigen Modellen g</a:t>
            </a:r>
            <a:r>
              <a:rPr lang="hr-HR" err="1"/>
              <a:t>egangen</a:t>
            </a:r>
            <a:r>
              <a:rPr lang="hr-HR"/>
              <a:t> </a:t>
            </a:r>
            <a:r>
              <a:rPr lang="hr-HR" err="1"/>
              <a:t>ist</a:t>
            </a:r>
            <a:r>
              <a:rPr lang="de-DE"/>
              <a:t>. Es enthält eine Kopie aller Autos, Motorräder, die dieses Unternehmen seit seiner Gründung entworfen hat. Sie werden mehrere Stunden brauchen, um das Museum zu besichtigen, und Sie können den Besuch kombinieren, indem Sie die nahe gelegene Fabrik auf dem Weg besuchen.</a:t>
            </a:r>
            <a:endParaRPr lang="hr-HR">
              <a:cs typeface="Calibri"/>
            </a:endParaRPr>
          </a:p>
        </p:txBody>
      </p:sp>
      <p:pic>
        <p:nvPicPr>
          <p:cNvPr id="5" name="Picture 4">
            <a:extLst>
              <a:ext uri="{FF2B5EF4-FFF2-40B4-BE49-F238E27FC236}">
                <a16:creationId xmlns:a16="http://schemas.microsoft.com/office/drawing/2014/main" id="{9EB24A72-B909-4B68-88A0-B9AAD44C1D6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00731" y="985711"/>
            <a:ext cx="4691270" cy="4474185"/>
          </a:xfrm>
          <a:prstGeom prst="rect">
            <a:avLst/>
          </a:prstGeom>
        </p:spPr>
      </p:pic>
    </p:spTree>
    <p:extLst>
      <p:ext uri="{BB962C8B-B14F-4D97-AF65-F5344CB8AC3E}">
        <p14:creationId xmlns:p14="http://schemas.microsoft.com/office/powerpoint/2010/main" val="1781648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F14D5-A606-42BB-A85E-C8CF334B4185}"/>
              </a:ext>
            </a:extLst>
          </p:cNvPr>
          <p:cNvSpPr>
            <a:spLocks noGrp="1"/>
          </p:cNvSpPr>
          <p:nvPr>
            <p:ph type="title"/>
          </p:nvPr>
        </p:nvSpPr>
        <p:spPr/>
        <p:txBody>
          <a:bodyPr/>
          <a:lstStyle/>
          <a:p>
            <a:r>
              <a:rPr lang="hr-HR"/>
              <a:t>Sport</a:t>
            </a:r>
          </a:p>
        </p:txBody>
      </p:sp>
      <p:sp>
        <p:nvSpPr>
          <p:cNvPr id="3" name="Content Placeholder 2">
            <a:extLst>
              <a:ext uri="{FF2B5EF4-FFF2-40B4-BE49-F238E27FC236}">
                <a16:creationId xmlns:a16="http://schemas.microsoft.com/office/drawing/2014/main" id="{2759D3B4-B28E-4925-992F-BD2BC01A4BBF}"/>
              </a:ext>
            </a:extLst>
          </p:cNvPr>
          <p:cNvSpPr>
            <a:spLocks noGrp="1"/>
          </p:cNvSpPr>
          <p:nvPr>
            <p:ph idx="1"/>
          </p:nvPr>
        </p:nvSpPr>
        <p:spPr/>
        <p:txBody>
          <a:bodyPr vert="horz" lIns="91440" tIns="45720" rIns="91440" bIns="45720" rtlCol="0" anchor="t">
            <a:normAutofit/>
          </a:bodyPr>
          <a:lstStyle/>
          <a:p>
            <a:r>
              <a:rPr lang="de-DE"/>
              <a:t>Im Sport in München ist der bekannteste Fußballverein der FC Bayern München. </a:t>
            </a:r>
            <a:r>
              <a:rPr lang="de-DE">
                <a:ea typeface="+mn-lt"/>
                <a:cs typeface="+mn-lt"/>
              </a:rPr>
              <a:t>Viele Stars spielen die Hauptrolle:</a:t>
            </a:r>
            <a:endParaRPr lang="hr-HR"/>
          </a:p>
          <a:p>
            <a:r>
              <a:rPr lang="de-DE"/>
              <a:t> Robert Lewandowski, Thomas Müller, Joshua Kimmich, Manuel Neuer ...</a:t>
            </a:r>
            <a:endParaRPr lang="hr-HR">
              <a:cs typeface="Calibri"/>
            </a:endParaRPr>
          </a:p>
        </p:txBody>
      </p:sp>
      <p:pic>
        <p:nvPicPr>
          <p:cNvPr id="5" name="Picture 4">
            <a:extLst>
              <a:ext uri="{FF2B5EF4-FFF2-40B4-BE49-F238E27FC236}">
                <a16:creationId xmlns:a16="http://schemas.microsoft.com/office/drawing/2014/main" id="{AE8B32C4-E1E7-40BE-94A5-B0F8AF4F98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16488" y="3540125"/>
            <a:ext cx="5248275" cy="2952750"/>
          </a:xfrm>
          <a:prstGeom prst="rect">
            <a:avLst/>
          </a:prstGeom>
        </p:spPr>
      </p:pic>
    </p:spTree>
    <p:extLst>
      <p:ext uri="{BB962C8B-B14F-4D97-AF65-F5344CB8AC3E}">
        <p14:creationId xmlns:p14="http://schemas.microsoft.com/office/powerpoint/2010/main" val="1827592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30ADD-534E-46B4-932E-8AF25A5136D9}"/>
              </a:ext>
            </a:extLst>
          </p:cNvPr>
          <p:cNvSpPr>
            <a:spLocks noGrp="1"/>
          </p:cNvSpPr>
          <p:nvPr>
            <p:ph type="title"/>
          </p:nvPr>
        </p:nvSpPr>
        <p:spPr/>
        <p:txBody>
          <a:bodyPr/>
          <a:lstStyle/>
          <a:p>
            <a:r>
              <a:rPr lang="hr-HR"/>
              <a:t>Fazit</a:t>
            </a:r>
          </a:p>
        </p:txBody>
      </p:sp>
      <p:sp>
        <p:nvSpPr>
          <p:cNvPr id="3" name="Content Placeholder 2">
            <a:extLst>
              <a:ext uri="{FF2B5EF4-FFF2-40B4-BE49-F238E27FC236}">
                <a16:creationId xmlns:a16="http://schemas.microsoft.com/office/drawing/2014/main" id="{D4C5727B-C29E-4D2C-82C0-F5E7B8C8809A}"/>
              </a:ext>
            </a:extLst>
          </p:cNvPr>
          <p:cNvSpPr>
            <a:spLocks noGrp="1"/>
          </p:cNvSpPr>
          <p:nvPr>
            <p:ph idx="1"/>
          </p:nvPr>
        </p:nvSpPr>
        <p:spPr/>
        <p:txBody>
          <a:bodyPr vert="horz" lIns="91440" tIns="45720" rIns="91440" bIns="45720" rtlCol="0" anchor="t">
            <a:normAutofit/>
          </a:bodyPr>
          <a:lstStyle/>
          <a:p>
            <a:r>
              <a:rPr lang="de-DE"/>
              <a:t>Ich hoffe, dass ich mit dieser Präsentation meinen Grund gezeigt habe, warum ich nach </a:t>
            </a:r>
            <a:r>
              <a:rPr lang="de-DE" err="1"/>
              <a:t>Munchen</a:t>
            </a:r>
            <a:r>
              <a:rPr lang="de-DE"/>
              <a:t> gehen mochte. Ich hoffe, dass ich die Sehenswürdigkeiten und wunderbare Dingen in Deutschland und München gezeigt habe und ich hoffe, dass ich Sie ermutigt </a:t>
            </a:r>
            <a:r>
              <a:rPr lang="de-DE" err="1"/>
              <a:t>habe,eine</a:t>
            </a:r>
            <a:r>
              <a:rPr lang="de-DE"/>
              <a:t> Reise nach München zu machen</a:t>
            </a:r>
            <a:r>
              <a:rPr lang="hr-HR"/>
              <a:t>.</a:t>
            </a:r>
          </a:p>
        </p:txBody>
      </p:sp>
    </p:spTree>
    <p:extLst>
      <p:ext uri="{BB962C8B-B14F-4D97-AF65-F5344CB8AC3E}">
        <p14:creationId xmlns:p14="http://schemas.microsoft.com/office/powerpoint/2010/main" val="3954430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D3422-AAEF-461B-9BCD-4216073803F3}"/>
              </a:ext>
            </a:extLst>
          </p:cNvPr>
          <p:cNvSpPr>
            <a:spLocks noGrp="1"/>
          </p:cNvSpPr>
          <p:nvPr>
            <p:ph type="title"/>
          </p:nvPr>
        </p:nvSpPr>
        <p:spPr/>
        <p:txBody>
          <a:bodyPr/>
          <a:lstStyle/>
          <a:p>
            <a:pPr algn="ctr"/>
            <a:r>
              <a:rPr lang="de-DE"/>
              <a:t>Vielen Dank für die Aufmerksamkeit</a:t>
            </a:r>
            <a:r>
              <a:rPr lang="hr-HR"/>
              <a:t>!</a:t>
            </a:r>
          </a:p>
        </p:txBody>
      </p:sp>
      <p:pic>
        <p:nvPicPr>
          <p:cNvPr id="5" name="Content Placeholder 4">
            <a:extLst>
              <a:ext uri="{FF2B5EF4-FFF2-40B4-BE49-F238E27FC236}">
                <a16:creationId xmlns:a16="http://schemas.microsoft.com/office/drawing/2014/main" id="{5AECDEAE-2558-4154-8F8B-256C44E800C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69885" y="1825625"/>
            <a:ext cx="7252230" cy="4351338"/>
          </a:xfrm>
        </p:spPr>
      </p:pic>
    </p:spTree>
    <p:extLst>
      <p:ext uri="{BB962C8B-B14F-4D97-AF65-F5344CB8AC3E}">
        <p14:creationId xmlns:p14="http://schemas.microsoft.com/office/powerpoint/2010/main" val="1910098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23785-9E35-467C-9601-C11E80046CA8}"/>
              </a:ext>
            </a:extLst>
          </p:cNvPr>
          <p:cNvSpPr>
            <a:spLocks noGrp="1"/>
          </p:cNvSpPr>
          <p:nvPr>
            <p:ph type="title"/>
          </p:nvPr>
        </p:nvSpPr>
        <p:spPr/>
        <p:txBody>
          <a:bodyPr/>
          <a:lstStyle/>
          <a:p>
            <a:r>
              <a:rPr lang="hr-HR"/>
              <a:t>Über mich</a:t>
            </a:r>
          </a:p>
        </p:txBody>
      </p:sp>
      <p:sp>
        <p:nvSpPr>
          <p:cNvPr id="3" name="Content Placeholder 2">
            <a:extLst>
              <a:ext uri="{FF2B5EF4-FFF2-40B4-BE49-F238E27FC236}">
                <a16:creationId xmlns:a16="http://schemas.microsoft.com/office/drawing/2014/main" id="{4C846FB7-C202-4985-B822-5F003B433BC8}"/>
              </a:ext>
            </a:extLst>
          </p:cNvPr>
          <p:cNvSpPr>
            <a:spLocks noGrp="1"/>
          </p:cNvSpPr>
          <p:nvPr>
            <p:ph idx="1"/>
          </p:nvPr>
        </p:nvSpPr>
        <p:spPr/>
        <p:txBody>
          <a:bodyPr vert="horz" lIns="91440" tIns="45720" rIns="91440" bIns="45720" rtlCol="0" anchor="t">
            <a:normAutofit/>
          </a:bodyPr>
          <a:lstStyle/>
          <a:p>
            <a:r>
              <a:rPr lang="hr-HR"/>
              <a:t>Hallo! Ich heiße Fran Režić, ich bin 14 Jahre Alt. Ich wohne in Solin. Ich habe eine </a:t>
            </a:r>
            <a:r>
              <a:rPr lang="hr-HR" err="1"/>
              <a:t>Schwester</a:t>
            </a:r>
            <a:r>
              <a:rPr lang="hr-HR"/>
              <a:t> Nika, </a:t>
            </a:r>
            <a:r>
              <a:rPr lang="hr-HR" err="1"/>
              <a:t>sie</a:t>
            </a:r>
            <a:r>
              <a:rPr lang="hr-HR"/>
              <a:t> </a:t>
            </a:r>
            <a:r>
              <a:rPr lang="hr-HR" err="1"/>
              <a:t>ist</a:t>
            </a:r>
            <a:r>
              <a:rPr lang="hr-HR"/>
              <a:t> 5 </a:t>
            </a:r>
            <a:r>
              <a:rPr lang="hr-HR" err="1"/>
              <a:t>Jahre</a:t>
            </a:r>
            <a:r>
              <a:rPr lang="hr-HR"/>
              <a:t> alt. </a:t>
            </a:r>
            <a:r>
              <a:rPr lang="hr-HR" err="1">
                <a:ea typeface="+mn-lt"/>
                <a:cs typeface="+mn-lt"/>
              </a:rPr>
              <a:t>Ich</a:t>
            </a:r>
            <a:r>
              <a:rPr lang="hr-HR">
                <a:ea typeface="+mn-lt"/>
                <a:cs typeface="+mn-lt"/>
              </a:rPr>
              <a:t> </a:t>
            </a:r>
            <a:r>
              <a:rPr lang="hr-HR" err="1">
                <a:ea typeface="+mn-lt"/>
                <a:cs typeface="+mn-lt"/>
              </a:rPr>
              <a:t>beschloss</a:t>
            </a:r>
            <a:r>
              <a:rPr lang="hr-HR">
                <a:ea typeface="+mn-lt"/>
                <a:cs typeface="+mn-lt"/>
              </a:rPr>
              <a:t>, </a:t>
            </a:r>
            <a:r>
              <a:rPr lang="hr-HR" err="1">
                <a:ea typeface="+mn-lt"/>
                <a:cs typeface="+mn-lt"/>
              </a:rPr>
              <a:t>Deutsch</a:t>
            </a:r>
            <a:r>
              <a:rPr lang="hr-HR">
                <a:ea typeface="+mn-lt"/>
                <a:cs typeface="+mn-lt"/>
              </a:rPr>
              <a:t> </a:t>
            </a:r>
            <a:r>
              <a:rPr lang="hr-HR" err="1">
                <a:ea typeface="+mn-lt"/>
                <a:cs typeface="+mn-lt"/>
              </a:rPr>
              <a:t>zu</a:t>
            </a:r>
            <a:r>
              <a:rPr lang="hr-HR">
                <a:ea typeface="+mn-lt"/>
                <a:cs typeface="+mn-lt"/>
              </a:rPr>
              <a:t> </a:t>
            </a:r>
            <a:r>
              <a:rPr lang="hr-HR" err="1">
                <a:ea typeface="+mn-lt"/>
                <a:cs typeface="+mn-lt"/>
              </a:rPr>
              <a:t>lernen</a:t>
            </a:r>
            <a:r>
              <a:rPr lang="hr-HR">
                <a:ea typeface="+mn-lt"/>
                <a:cs typeface="+mn-lt"/>
              </a:rPr>
              <a:t>, </a:t>
            </a:r>
            <a:r>
              <a:rPr lang="hr-HR" err="1">
                <a:ea typeface="+mn-lt"/>
                <a:cs typeface="+mn-lt"/>
              </a:rPr>
              <a:t>aus</a:t>
            </a:r>
            <a:r>
              <a:rPr lang="hr-HR">
                <a:ea typeface="+mn-lt"/>
                <a:cs typeface="+mn-lt"/>
              </a:rPr>
              <a:t> </a:t>
            </a:r>
            <a:r>
              <a:rPr lang="hr-HR" err="1">
                <a:ea typeface="+mn-lt"/>
                <a:cs typeface="+mn-lt"/>
              </a:rPr>
              <a:t>Liebe</a:t>
            </a:r>
            <a:r>
              <a:rPr lang="hr-HR">
                <a:ea typeface="+mn-lt"/>
                <a:cs typeface="+mn-lt"/>
              </a:rPr>
              <a:t> zum </a:t>
            </a:r>
            <a:r>
              <a:rPr lang="hr-HR" err="1">
                <a:ea typeface="+mn-lt"/>
                <a:cs typeface="+mn-lt"/>
              </a:rPr>
              <a:t>Lernen</a:t>
            </a:r>
            <a:r>
              <a:rPr lang="hr-HR">
                <a:ea typeface="+mn-lt"/>
                <a:cs typeface="+mn-lt"/>
              </a:rPr>
              <a:t> von </a:t>
            </a:r>
            <a:r>
              <a:rPr lang="hr-HR" err="1">
                <a:ea typeface="+mn-lt"/>
                <a:cs typeface="+mn-lt"/>
              </a:rPr>
              <a:t>Fremdsprachen</a:t>
            </a:r>
            <a:r>
              <a:rPr lang="hr-HR">
                <a:ea typeface="+mn-lt"/>
                <a:cs typeface="+mn-lt"/>
              </a:rPr>
              <a:t>.</a:t>
            </a:r>
            <a:endParaRPr lang="sr-Latn-RS">
              <a:ea typeface="+mn-lt"/>
              <a:cs typeface="+mn-lt"/>
            </a:endParaRPr>
          </a:p>
          <a:p>
            <a:pPr marL="0" indent="0">
              <a:buNone/>
            </a:pPr>
            <a:endParaRPr lang="hr-HR">
              <a:cs typeface="Calibri"/>
            </a:endParaRPr>
          </a:p>
        </p:txBody>
      </p:sp>
    </p:spTree>
    <p:extLst>
      <p:ext uri="{BB962C8B-B14F-4D97-AF65-F5344CB8AC3E}">
        <p14:creationId xmlns:p14="http://schemas.microsoft.com/office/powerpoint/2010/main" val="124138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B2E26-E040-49E5-9066-0CBFE6A6B518}"/>
              </a:ext>
            </a:extLst>
          </p:cNvPr>
          <p:cNvSpPr>
            <a:spLocks noGrp="1"/>
          </p:cNvSpPr>
          <p:nvPr>
            <p:ph type="title"/>
          </p:nvPr>
        </p:nvSpPr>
        <p:spPr/>
        <p:txBody>
          <a:bodyPr/>
          <a:lstStyle/>
          <a:p>
            <a:r>
              <a:rPr lang="hr-HR"/>
              <a:t>Über Deutschland</a:t>
            </a:r>
          </a:p>
        </p:txBody>
      </p:sp>
      <p:sp>
        <p:nvSpPr>
          <p:cNvPr id="3" name="Content Placeholder 2">
            <a:extLst>
              <a:ext uri="{FF2B5EF4-FFF2-40B4-BE49-F238E27FC236}">
                <a16:creationId xmlns:a16="http://schemas.microsoft.com/office/drawing/2014/main" id="{891DB836-4212-427A-9D69-00C9B26CACE7}"/>
              </a:ext>
            </a:extLst>
          </p:cNvPr>
          <p:cNvSpPr>
            <a:spLocks noGrp="1"/>
          </p:cNvSpPr>
          <p:nvPr>
            <p:ph idx="1"/>
          </p:nvPr>
        </p:nvSpPr>
        <p:spPr/>
        <p:txBody>
          <a:bodyPr/>
          <a:lstStyle/>
          <a:p>
            <a:r>
              <a:rPr lang="de-DE"/>
              <a:t>Deutschland ist ein Land in Mitteleuropa. Es grenzt im Norden an die Nordsee, Dänemark und die Ostsee, im Osten an Polen und die Tschechische Republik, im Süden an Österreich und die Schweiz und im Westen an Frankreich, Luxemburg, Belgien und die Niederlande.</a:t>
            </a:r>
            <a:endParaRPr lang="hr-HR"/>
          </a:p>
          <a:p>
            <a:r>
              <a:rPr lang="de-DE"/>
              <a:t>Deutschland ist eines der am weitesten entwickelten Länder der Welt und eines der Gründungsmitglieder der Europäischen Union. Es ist auch Mitglied der Vereinten Nationen.</a:t>
            </a:r>
            <a:endParaRPr lang="hr-HR"/>
          </a:p>
        </p:txBody>
      </p:sp>
    </p:spTree>
    <p:extLst>
      <p:ext uri="{BB962C8B-B14F-4D97-AF65-F5344CB8AC3E}">
        <p14:creationId xmlns:p14="http://schemas.microsoft.com/office/powerpoint/2010/main" val="354375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0FFC-F7BC-43E7-BD79-2391B2D82768}"/>
              </a:ext>
            </a:extLst>
          </p:cNvPr>
          <p:cNvSpPr>
            <a:spLocks noGrp="1"/>
          </p:cNvSpPr>
          <p:nvPr>
            <p:ph type="title"/>
          </p:nvPr>
        </p:nvSpPr>
        <p:spPr/>
        <p:txBody>
          <a:bodyPr/>
          <a:lstStyle/>
          <a:p>
            <a:r>
              <a:rPr lang="hr-HR"/>
              <a:t>Über Deutschland</a:t>
            </a:r>
          </a:p>
        </p:txBody>
      </p:sp>
      <p:sp>
        <p:nvSpPr>
          <p:cNvPr id="3" name="Content Placeholder 2">
            <a:extLst>
              <a:ext uri="{FF2B5EF4-FFF2-40B4-BE49-F238E27FC236}">
                <a16:creationId xmlns:a16="http://schemas.microsoft.com/office/drawing/2014/main" id="{F4D7F602-30AC-483C-9D85-B241FB61A430}"/>
              </a:ext>
            </a:extLst>
          </p:cNvPr>
          <p:cNvSpPr>
            <a:spLocks noGrp="1"/>
          </p:cNvSpPr>
          <p:nvPr>
            <p:ph sz="half" idx="1"/>
          </p:nvPr>
        </p:nvSpPr>
        <p:spPr/>
        <p:txBody>
          <a:bodyPr/>
          <a:lstStyle/>
          <a:p>
            <a:r>
              <a:rPr lang="de-DE"/>
              <a:t>Deutschland hat viele schöne Städte, Sehenswürdigkeiten und interessante Dinge im ganzen Land verteilt.</a:t>
            </a:r>
            <a:endParaRPr lang="hr-HR"/>
          </a:p>
          <a:p>
            <a:r>
              <a:rPr lang="de-DE"/>
              <a:t>Deutschland hat viele große Städte: Berlin, Stuttgart, München, Wolfsburg, Leipzig, Hamburg, Frankfurt ...</a:t>
            </a:r>
            <a:endParaRPr lang="hr-HR"/>
          </a:p>
        </p:txBody>
      </p:sp>
      <p:pic>
        <p:nvPicPr>
          <p:cNvPr id="6" name="Content Placeholder 5">
            <a:extLst>
              <a:ext uri="{FF2B5EF4-FFF2-40B4-BE49-F238E27FC236}">
                <a16:creationId xmlns:a16="http://schemas.microsoft.com/office/drawing/2014/main" id="{D1BD0A99-FD99-4443-AC1A-DFDE5A68A3F8}"/>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365125"/>
            <a:ext cx="4708259" cy="6232068"/>
          </a:xfrm>
        </p:spPr>
      </p:pic>
    </p:spTree>
    <p:extLst>
      <p:ext uri="{BB962C8B-B14F-4D97-AF65-F5344CB8AC3E}">
        <p14:creationId xmlns:p14="http://schemas.microsoft.com/office/powerpoint/2010/main" val="166405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9521D-A6F0-47CD-8EF2-648E26AE8774}"/>
              </a:ext>
            </a:extLst>
          </p:cNvPr>
          <p:cNvSpPr>
            <a:spLocks noGrp="1"/>
          </p:cNvSpPr>
          <p:nvPr>
            <p:ph type="title"/>
          </p:nvPr>
        </p:nvSpPr>
        <p:spPr>
          <a:xfrm>
            <a:off x="705679" y="0"/>
            <a:ext cx="10515600" cy="516835"/>
          </a:xfrm>
        </p:spPr>
        <p:txBody>
          <a:bodyPr>
            <a:normAutofit fontScale="90000"/>
          </a:bodyPr>
          <a:lstStyle/>
          <a:p>
            <a:r>
              <a:rPr lang="hr-HR"/>
              <a:t>M</a:t>
            </a:r>
            <a:r>
              <a:rPr lang="de-DE"/>
              <a:t>ü</a:t>
            </a:r>
            <a:r>
              <a:rPr lang="hr-HR"/>
              <a:t>nchen</a:t>
            </a:r>
          </a:p>
        </p:txBody>
      </p:sp>
      <p:sp>
        <p:nvSpPr>
          <p:cNvPr id="3" name="Content Placeholder 2">
            <a:extLst>
              <a:ext uri="{FF2B5EF4-FFF2-40B4-BE49-F238E27FC236}">
                <a16:creationId xmlns:a16="http://schemas.microsoft.com/office/drawing/2014/main" id="{F9408BAA-DAA6-41DC-AB88-ACBF4A499F02}"/>
              </a:ext>
            </a:extLst>
          </p:cNvPr>
          <p:cNvSpPr>
            <a:spLocks noGrp="1"/>
          </p:cNvSpPr>
          <p:nvPr>
            <p:ph sz="half" idx="1"/>
          </p:nvPr>
        </p:nvSpPr>
        <p:spPr>
          <a:xfrm>
            <a:off x="-106017" y="808384"/>
            <a:ext cx="6940825" cy="6341164"/>
          </a:xfrm>
        </p:spPr>
        <p:txBody>
          <a:bodyPr vert="horz" lIns="91440" tIns="45720" rIns="91440" bIns="45720" rtlCol="0" anchor="t">
            <a:normAutofit/>
          </a:bodyPr>
          <a:lstStyle/>
          <a:p>
            <a:r>
              <a:rPr lang="hr-HR">
                <a:ea typeface="+mn-lt"/>
                <a:cs typeface="+mn-lt"/>
              </a:rPr>
              <a:t>München </a:t>
            </a:r>
            <a:r>
              <a:rPr lang="hr-HR" err="1">
                <a:ea typeface="+mn-lt"/>
                <a:cs typeface="+mn-lt"/>
              </a:rPr>
              <a:t>ist</a:t>
            </a:r>
            <a:r>
              <a:rPr lang="hr-HR">
                <a:ea typeface="+mn-lt"/>
                <a:cs typeface="+mn-lt"/>
              </a:rPr>
              <a:t> </a:t>
            </a:r>
            <a:r>
              <a:rPr lang="hr-HR" err="1">
                <a:ea typeface="+mn-lt"/>
                <a:cs typeface="+mn-lt"/>
              </a:rPr>
              <a:t>eine</a:t>
            </a:r>
            <a:r>
              <a:rPr lang="hr-HR">
                <a:ea typeface="+mn-lt"/>
                <a:cs typeface="+mn-lt"/>
              </a:rPr>
              <a:t> </a:t>
            </a:r>
            <a:r>
              <a:rPr lang="hr-HR" err="1">
                <a:ea typeface="+mn-lt"/>
                <a:cs typeface="+mn-lt"/>
              </a:rPr>
              <a:t>Stadt</a:t>
            </a:r>
            <a:r>
              <a:rPr lang="hr-HR">
                <a:ea typeface="+mn-lt"/>
                <a:cs typeface="+mn-lt"/>
              </a:rPr>
              <a:t>, </a:t>
            </a:r>
            <a:r>
              <a:rPr lang="hr-HR" err="1">
                <a:ea typeface="+mn-lt"/>
                <a:cs typeface="+mn-lt"/>
              </a:rPr>
              <a:t>die</a:t>
            </a:r>
            <a:r>
              <a:rPr lang="hr-HR">
                <a:ea typeface="+mn-lt"/>
                <a:cs typeface="+mn-lt"/>
              </a:rPr>
              <a:t> </a:t>
            </a:r>
            <a:r>
              <a:rPr lang="hr-HR" err="1">
                <a:ea typeface="+mn-lt"/>
                <a:cs typeface="+mn-lt"/>
              </a:rPr>
              <a:t>ich</a:t>
            </a:r>
            <a:r>
              <a:rPr lang="hr-HR">
                <a:ea typeface="+mn-lt"/>
                <a:cs typeface="+mn-lt"/>
              </a:rPr>
              <a:t> </a:t>
            </a:r>
            <a:r>
              <a:rPr lang="hr-HR" err="1">
                <a:ea typeface="+mn-lt"/>
                <a:cs typeface="+mn-lt"/>
              </a:rPr>
              <a:t>gern</a:t>
            </a:r>
            <a:r>
              <a:rPr lang="hr-HR">
                <a:ea typeface="+mn-lt"/>
                <a:cs typeface="+mn-lt"/>
              </a:rPr>
              <a:t> </a:t>
            </a:r>
            <a:r>
              <a:rPr lang="hr-HR" err="1">
                <a:ea typeface="+mn-lt"/>
                <a:cs typeface="+mn-lt"/>
              </a:rPr>
              <a:t>besuchen</a:t>
            </a:r>
            <a:r>
              <a:rPr lang="hr-HR">
                <a:ea typeface="+mn-lt"/>
                <a:cs typeface="+mn-lt"/>
              </a:rPr>
              <a:t> </a:t>
            </a:r>
            <a:r>
              <a:rPr lang="hr-HR" err="1">
                <a:ea typeface="+mn-lt"/>
                <a:cs typeface="+mn-lt"/>
              </a:rPr>
              <a:t>würde</a:t>
            </a:r>
            <a:r>
              <a:rPr lang="hr-HR">
                <a:ea typeface="+mn-lt"/>
                <a:cs typeface="+mn-lt"/>
              </a:rPr>
              <a:t>.</a:t>
            </a:r>
            <a:endParaRPr lang="hr-HR">
              <a:cs typeface="Calibri"/>
            </a:endParaRPr>
          </a:p>
          <a:p>
            <a:r>
              <a:rPr lang="de-DE"/>
              <a:t>Die Stadt München hat 1,5 Millionen Menschen und ist damit nach Einwohnerzahl die dritte deutsche und zwölfte Stadt der Europäischen Union.</a:t>
            </a:r>
            <a:endParaRPr lang="hr-HR"/>
          </a:p>
          <a:p>
            <a:r>
              <a:rPr lang="de-DE"/>
              <a:t>München wird erstmals 1158</a:t>
            </a:r>
            <a:r>
              <a:rPr lang="hr-HR"/>
              <a:t>(elfhundertachtundf</a:t>
            </a:r>
            <a:r>
              <a:rPr lang="de-DE"/>
              <a:t>ü</a:t>
            </a:r>
            <a:r>
              <a:rPr lang="hr-HR"/>
              <a:t>nfzig)</a:t>
            </a:r>
            <a:r>
              <a:rPr lang="de-DE"/>
              <a:t> in Dokumenten erwähnt, als Heinrich der Löwe, Herzog von Bayern und Sachsen, an der Stelle der heutigen Brücke neben dem bestehenden Kloster, eine Brücke in der Nähe der Insel Isar baute.</a:t>
            </a:r>
            <a:endParaRPr lang="hr-HR"/>
          </a:p>
        </p:txBody>
      </p:sp>
      <p:pic>
        <p:nvPicPr>
          <p:cNvPr id="6" name="Content Placeholder 5">
            <a:extLst>
              <a:ext uri="{FF2B5EF4-FFF2-40B4-BE49-F238E27FC236}">
                <a16:creationId xmlns:a16="http://schemas.microsoft.com/office/drawing/2014/main" id="{B75AAA03-B467-41B1-B990-0B04F8CEF871}"/>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34808" y="2141262"/>
            <a:ext cx="5181600" cy="3454400"/>
          </a:xfrm>
        </p:spPr>
      </p:pic>
    </p:spTree>
    <p:extLst>
      <p:ext uri="{BB962C8B-B14F-4D97-AF65-F5344CB8AC3E}">
        <p14:creationId xmlns:p14="http://schemas.microsoft.com/office/powerpoint/2010/main" val="421294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8022-5DE7-4BA3-9C21-C927ED52BC42}"/>
              </a:ext>
            </a:extLst>
          </p:cNvPr>
          <p:cNvSpPr>
            <a:spLocks noGrp="1"/>
          </p:cNvSpPr>
          <p:nvPr>
            <p:ph type="title"/>
          </p:nvPr>
        </p:nvSpPr>
        <p:spPr>
          <a:xfrm>
            <a:off x="692426" y="0"/>
            <a:ext cx="10515600" cy="1325563"/>
          </a:xfrm>
        </p:spPr>
        <p:txBody>
          <a:bodyPr/>
          <a:lstStyle/>
          <a:p>
            <a:r>
              <a:rPr lang="hr-HR"/>
              <a:t>Kultur</a:t>
            </a:r>
          </a:p>
        </p:txBody>
      </p:sp>
      <p:sp>
        <p:nvSpPr>
          <p:cNvPr id="5" name="Content Placeholder 4">
            <a:extLst>
              <a:ext uri="{FF2B5EF4-FFF2-40B4-BE49-F238E27FC236}">
                <a16:creationId xmlns:a16="http://schemas.microsoft.com/office/drawing/2014/main" id="{673BFDC7-8959-497B-8D4C-F1074C8E1BBE}"/>
              </a:ext>
            </a:extLst>
          </p:cNvPr>
          <p:cNvSpPr>
            <a:spLocks noGrp="1"/>
          </p:cNvSpPr>
          <p:nvPr>
            <p:ph idx="1"/>
          </p:nvPr>
        </p:nvSpPr>
        <p:spPr>
          <a:xfrm>
            <a:off x="321365" y="937729"/>
            <a:ext cx="10515600" cy="4351338"/>
          </a:xfrm>
        </p:spPr>
        <p:txBody>
          <a:bodyPr vert="horz" lIns="91440" tIns="45720" rIns="91440" bIns="45720" rtlCol="0" anchor="t">
            <a:normAutofit/>
          </a:bodyPr>
          <a:lstStyle/>
          <a:p>
            <a:r>
              <a:rPr lang="de-DE"/>
              <a:t>München ist international bekannt für seine Sammlung alter und klassischer Kunst.</a:t>
            </a:r>
            <a:endParaRPr lang="hr-HR"/>
          </a:p>
          <a:p>
            <a:r>
              <a:rPr lang="de-DE"/>
              <a:t>Das berühmte Münchner Oktoberfest auf der Theresienwiese ist die größte Volksunterhaltung und wird von Touristen aus aller Welt besucht.</a:t>
            </a:r>
            <a:endParaRPr lang="hr-HR"/>
          </a:p>
          <a:p>
            <a:r>
              <a:rPr lang="de-DE"/>
              <a:t>Im Juni findet das Bennofest statt, das ist ein Fest des hl. Benn, Schutzpatron der Stadt München.</a:t>
            </a:r>
            <a:endParaRPr lang="hr-HR"/>
          </a:p>
        </p:txBody>
      </p:sp>
      <p:pic>
        <p:nvPicPr>
          <p:cNvPr id="7" name="Picture 6">
            <a:extLst>
              <a:ext uri="{FF2B5EF4-FFF2-40B4-BE49-F238E27FC236}">
                <a16:creationId xmlns:a16="http://schemas.microsoft.com/office/drawing/2014/main" id="{3A8CE95C-CD1C-492E-88DC-2ED2437CEDD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24847" y="4158632"/>
            <a:ext cx="5079465" cy="2661061"/>
          </a:xfrm>
          <a:prstGeom prst="rect">
            <a:avLst/>
          </a:prstGeom>
        </p:spPr>
      </p:pic>
    </p:spTree>
    <p:extLst>
      <p:ext uri="{BB962C8B-B14F-4D97-AF65-F5344CB8AC3E}">
        <p14:creationId xmlns:p14="http://schemas.microsoft.com/office/powerpoint/2010/main" val="2194543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2F099-F1FE-40AA-93B4-383ECE154C76}"/>
              </a:ext>
            </a:extLst>
          </p:cNvPr>
          <p:cNvSpPr>
            <a:spLocks noGrp="1"/>
          </p:cNvSpPr>
          <p:nvPr>
            <p:ph type="title"/>
          </p:nvPr>
        </p:nvSpPr>
        <p:spPr/>
        <p:txBody>
          <a:bodyPr>
            <a:normAutofit fontScale="90000"/>
          </a:bodyPr>
          <a:lstStyle/>
          <a:p>
            <a:pPr rtl="0"/>
            <a:br>
              <a:rPr lang="it-IT" b="1">
                <a:effectLst/>
              </a:rPr>
            </a:br>
            <a:r>
              <a:rPr lang="it-IT">
                <a:solidFill>
                  <a:srgbClr val="000000"/>
                </a:solidFill>
                <a:effectLst/>
              </a:rPr>
              <a:t>Prominente </a:t>
            </a:r>
            <a:br>
              <a:rPr lang="it-IT">
                <a:solidFill>
                  <a:srgbClr val="000000"/>
                </a:solidFill>
                <a:effectLst/>
              </a:rPr>
            </a:br>
            <a:endParaRPr lang="hr-HR"/>
          </a:p>
        </p:txBody>
      </p:sp>
      <p:sp>
        <p:nvSpPr>
          <p:cNvPr id="3" name="Content Placeholder 2">
            <a:extLst>
              <a:ext uri="{FF2B5EF4-FFF2-40B4-BE49-F238E27FC236}">
                <a16:creationId xmlns:a16="http://schemas.microsoft.com/office/drawing/2014/main" id="{B055084A-2C68-4A0D-AE6B-5A9E04243026}"/>
              </a:ext>
            </a:extLst>
          </p:cNvPr>
          <p:cNvSpPr>
            <a:spLocks noGrp="1"/>
          </p:cNvSpPr>
          <p:nvPr>
            <p:ph idx="1"/>
          </p:nvPr>
        </p:nvSpPr>
        <p:spPr>
          <a:xfrm>
            <a:off x="0" y="1825625"/>
            <a:ext cx="7275443" cy="4351338"/>
          </a:xfrm>
        </p:spPr>
        <p:txBody>
          <a:bodyPr/>
          <a:lstStyle/>
          <a:p>
            <a:pPr algn="l">
              <a:buFont typeface="Arial" panose="020B0604020202020204" pitchFamily="34" charset="0"/>
              <a:buChar char="•"/>
            </a:pPr>
            <a:r>
              <a:rPr lang="hr-HR">
                <a:latin typeface="Arial" panose="020B0604020202020204" pitchFamily="34" charset="0"/>
              </a:rPr>
              <a:t>Max Scheler</a:t>
            </a:r>
            <a:r>
              <a:rPr lang="hr-HR" b="0" i="0">
                <a:effectLst/>
                <a:latin typeface="Arial" panose="020B0604020202020204" pitchFamily="34" charset="0"/>
              </a:rPr>
              <a:t> - ein deutscher Philosoph</a:t>
            </a:r>
          </a:p>
          <a:p>
            <a:pPr algn="l">
              <a:buFont typeface="Arial" panose="020B0604020202020204" pitchFamily="34" charset="0"/>
              <a:buChar char="•"/>
            </a:pPr>
            <a:r>
              <a:rPr lang="hr-HR">
                <a:latin typeface="Arial" panose="020B0604020202020204" pitchFamily="34" charset="0"/>
              </a:rPr>
              <a:t>Carl Spitzweg</a:t>
            </a:r>
            <a:r>
              <a:rPr lang="hr-HR" b="0" i="0">
                <a:effectLst/>
                <a:latin typeface="Arial" panose="020B0604020202020204" pitchFamily="34" charset="0"/>
              </a:rPr>
              <a:t> - ein deutscher Maler</a:t>
            </a:r>
          </a:p>
          <a:p>
            <a:pPr algn="l">
              <a:buFont typeface="Arial" panose="020B0604020202020204" pitchFamily="34" charset="0"/>
              <a:buChar char="•"/>
            </a:pPr>
            <a:r>
              <a:rPr lang="hr-HR">
                <a:latin typeface="Arial" panose="020B0604020202020204" pitchFamily="34" charset="0"/>
              </a:rPr>
              <a:t>Eduard Buchner </a:t>
            </a:r>
            <a:r>
              <a:rPr lang="hr-HR" b="0" i="0">
                <a:effectLst/>
                <a:latin typeface="Arial" panose="020B0604020202020204" pitchFamily="34" charset="0"/>
              </a:rPr>
              <a:t>- ein </a:t>
            </a:r>
            <a:r>
              <a:rPr lang="hr-HR">
                <a:latin typeface="Arial" panose="020B0604020202020204" pitchFamily="34" charset="0"/>
              </a:rPr>
              <a:t>d</a:t>
            </a:r>
            <a:r>
              <a:rPr lang="de-DE" b="0" i="0">
                <a:effectLst/>
                <a:latin typeface="Arial" panose="020B0604020202020204" pitchFamily="34" charset="0"/>
              </a:rPr>
              <a:t>eutscher Chemiker, 1907</a:t>
            </a:r>
            <a:r>
              <a:rPr lang="hr-HR" b="0" i="0">
                <a:effectLst/>
                <a:latin typeface="Arial" panose="020B0604020202020204" pitchFamily="34" charset="0"/>
              </a:rPr>
              <a:t>(neunzehnhundertsieben)</a:t>
            </a:r>
            <a:r>
              <a:rPr lang="de-DE" b="0" i="0">
                <a:effectLst/>
                <a:latin typeface="Arial" panose="020B0604020202020204" pitchFamily="34" charset="0"/>
              </a:rPr>
              <a:t> Nobelpreisträger für Chemie.</a:t>
            </a:r>
            <a:endParaRPr lang="hr-HR" b="0" i="0">
              <a:effectLst/>
              <a:latin typeface="Arial" panose="020B0604020202020204" pitchFamily="34" charset="0"/>
            </a:endParaRPr>
          </a:p>
          <a:p>
            <a:pPr algn="l">
              <a:buFont typeface="Arial" panose="020B0604020202020204" pitchFamily="34" charset="0"/>
              <a:buChar char="•"/>
            </a:pPr>
            <a:r>
              <a:rPr lang="hr-HR">
                <a:latin typeface="Arial" panose="020B0604020202020204" pitchFamily="34" charset="0"/>
              </a:rPr>
              <a:t>Claudia Lössl</a:t>
            </a:r>
            <a:r>
              <a:rPr lang="hr-HR" b="0" i="0">
                <a:effectLst/>
                <a:latin typeface="Arial" panose="020B0604020202020204" pitchFamily="34" charset="0"/>
              </a:rPr>
              <a:t> - Deutsche Schauspielerin und Synchronsprecherin</a:t>
            </a:r>
          </a:p>
          <a:p>
            <a:pPr algn="l">
              <a:buFont typeface="Arial" panose="020B0604020202020204" pitchFamily="34" charset="0"/>
              <a:buChar char="•"/>
            </a:pPr>
            <a:r>
              <a:rPr lang="hr-HR">
                <a:latin typeface="Arial" panose="020B0604020202020204" pitchFamily="34" charset="0"/>
              </a:rPr>
              <a:t>Franz Marc</a:t>
            </a:r>
            <a:r>
              <a:rPr lang="hr-HR" b="0" i="0">
                <a:effectLst/>
                <a:latin typeface="Arial" panose="020B0604020202020204" pitchFamily="34" charset="0"/>
              </a:rPr>
              <a:t> - ein deutscher Maler</a:t>
            </a:r>
            <a:endParaRPr lang="hr-HR"/>
          </a:p>
        </p:txBody>
      </p:sp>
      <p:pic>
        <p:nvPicPr>
          <p:cNvPr id="5" name="Picture 4">
            <a:extLst>
              <a:ext uri="{FF2B5EF4-FFF2-40B4-BE49-F238E27FC236}">
                <a16:creationId xmlns:a16="http://schemas.microsoft.com/office/drawing/2014/main" id="{0685DAE3-CB3D-4FEE-8EBB-4E5BC82A43C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97800" y="530087"/>
            <a:ext cx="3556000" cy="5029200"/>
          </a:xfrm>
          <a:prstGeom prst="rect">
            <a:avLst/>
          </a:prstGeom>
        </p:spPr>
      </p:pic>
      <p:sp>
        <p:nvSpPr>
          <p:cNvPr id="7" name="TextBox 6">
            <a:extLst>
              <a:ext uri="{FF2B5EF4-FFF2-40B4-BE49-F238E27FC236}">
                <a16:creationId xmlns:a16="http://schemas.microsoft.com/office/drawing/2014/main" id="{18633F10-E787-4588-9561-83EFB35D3E93}"/>
              </a:ext>
            </a:extLst>
          </p:cNvPr>
          <p:cNvSpPr txBox="1"/>
          <p:nvPr/>
        </p:nvSpPr>
        <p:spPr>
          <a:xfrm>
            <a:off x="8044070" y="5950226"/>
            <a:ext cx="2849217" cy="369332"/>
          </a:xfrm>
          <a:prstGeom prst="rect">
            <a:avLst/>
          </a:prstGeom>
          <a:noFill/>
        </p:spPr>
        <p:txBody>
          <a:bodyPr wrap="square" rtlCol="0">
            <a:spAutoFit/>
          </a:bodyPr>
          <a:lstStyle/>
          <a:p>
            <a:r>
              <a:rPr lang="hr-HR"/>
              <a:t>Eduard Buchner</a:t>
            </a:r>
          </a:p>
        </p:txBody>
      </p:sp>
    </p:spTree>
    <p:extLst>
      <p:ext uri="{BB962C8B-B14F-4D97-AF65-F5344CB8AC3E}">
        <p14:creationId xmlns:p14="http://schemas.microsoft.com/office/powerpoint/2010/main" val="341647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5620D-C3C2-4E13-97F7-E81DDE8C45F3}"/>
              </a:ext>
            </a:extLst>
          </p:cNvPr>
          <p:cNvSpPr>
            <a:spLocks noGrp="1"/>
          </p:cNvSpPr>
          <p:nvPr>
            <p:ph type="title"/>
          </p:nvPr>
        </p:nvSpPr>
        <p:spPr>
          <a:xfrm>
            <a:off x="626166" y="0"/>
            <a:ext cx="10515600" cy="1325563"/>
          </a:xfrm>
        </p:spPr>
        <p:txBody>
          <a:bodyPr/>
          <a:lstStyle/>
          <a:p>
            <a:r>
              <a:rPr lang="hr-HR"/>
              <a:t>Oktoberfest</a:t>
            </a:r>
          </a:p>
        </p:txBody>
      </p:sp>
      <p:sp>
        <p:nvSpPr>
          <p:cNvPr id="3" name="Content Placeholder 2">
            <a:extLst>
              <a:ext uri="{FF2B5EF4-FFF2-40B4-BE49-F238E27FC236}">
                <a16:creationId xmlns:a16="http://schemas.microsoft.com/office/drawing/2014/main" id="{F71990B0-1E86-49D5-8BB8-ACF7FEB01112}"/>
              </a:ext>
            </a:extLst>
          </p:cNvPr>
          <p:cNvSpPr>
            <a:spLocks noGrp="1"/>
          </p:cNvSpPr>
          <p:nvPr>
            <p:ph idx="1"/>
          </p:nvPr>
        </p:nvSpPr>
        <p:spPr>
          <a:xfrm>
            <a:off x="0" y="1003990"/>
            <a:ext cx="8803583" cy="5741367"/>
          </a:xfrm>
        </p:spPr>
        <p:txBody>
          <a:bodyPr vert="horz" lIns="91440" tIns="45720" rIns="91440" bIns="45720" rtlCol="0" anchor="t">
            <a:normAutofit/>
          </a:bodyPr>
          <a:lstStyle/>
          <a:p>
            <a:r>
              <a:rPr lang="de-DE"/>
              <a:t>Das Oktoberfest in München auf der Theresienwiese ist das größte Volksfest der Welt. Zahlreiche Touristen aus aller Welt kommen ebenfalls. Im Münchner Dialekt heißt es d Wiesn und wird seit 1810</a:t>
            </a:r>
            <a:r>
              <a:rPr lang="hr-HR"/>
              <a:t>(achtzehnhundertzehn)</a:t>
            </a:r>
            <a:r>
              <a:rPr lang="de-DE"/>
              <a:t> a auf der Theresienwiese gehalten. Jedes Jahr kommen über sechs Millionen Besucher.</a:t>
            </a:r>
            <a:endParaRPr lang="hr-HR"/>
          </a:p>
          <a:p>
            <a:r>
              <a:rPr lang="de-DE"/>
              <a:t>Das erste Oktoberfest fand 1810</a:t>
            </a:r>
            <a:r>
              <a:rPr lang="hr-HR"/>
              <a:t> (</a:t>
            </a:r>
            <a:r>
              <a:rPr lang="hr-HR" err="1"/>
              <a:t>achtzehnhundertzehn</a:t>
            </a:r>
            <a:r>
              <a:rPr lang="hr-HR"/>
              <a:t>)</a:t>
            </a:r>
            <a:r>
              <a:rPr lang="de-DE"/>
              <a:t> zu Ehren von König Prinz Ludwig statt, der Prinzessin Theresa von Sashen-Hildburghausen heiratete.</a:t>
            </a:r>
            <a:endParaRPr lang="hr-HR"/>
          </a:p>
          <a:p>
            <a:r>
              <a:rPr lang="de-DE"/>
              <a:t>Jedes Jahr warten die Teilnehmer neugierig darauf, wie oft der Bürgermeister mit einem Hammer schlagen muss, während das erste Bier fließt, und es gibt sogar Wetten.</a:t>
            </a:r>
            <a:endParaRPr lang="hr-HR"/>
          </a:p>
        </p:txBody>
      </p:sp>
      <p:pic>
        <p:nvPicPr>
          <p:cNvPr id="5" name="Picture 4">
            <a:extLst>
              <a:ext uri="{FF2B5EF4-FFF2-40B4-BE49-F238E27FC236}">
                <a16:creationId xmlns:a16="http://schemas.microsoft.com/office/drawing/2014/main" id="{AF5997DC-DF64-44C0-BB0A-19AB1156B23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03584" y="250307"/>
            <a:ext cx="3251753" cy="2905540"/>
          </a:xfrm>
          <a:prstGeom prst="rect">
            <a:avLst/>
          </a:prstGeom>
        </p:spPr>
      </p:pic>
      <p:pic>
        <p:nvPicPr>
          <p:cNvPr id="8" name="Picture 7">
            <a:extLst>
              <a:ext uri="{FF2B5EF4-FFF2-40B4-BE49-F238E27FC236}">
                <a16:creationId xmlns:a16="http://schemas.microsoft.com/office/drawing/2014/main" id="{943E3BC6-CE33-4BA1-AFF0-674D1797B5B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803583" y="3314528"/>
            <a:ext cx="3251752" cy="3293165"/>
          </a:xfrm>
          <a:prstGeom prst="rect">
            <a:avLst/>
          </a:prstGeom>
        </p:spPr>
      </p:pic>
    </p:spTree>
    <p:extLst>
      <p:ext uri="{BB962C8B-B14F-4D97-AF65-F5344CB8AC3E}">
        <p14:creationId xmlns:p14="http://schemas.microsoft.com/office/powerpoint/2010/main" val="2479610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D8B4-BEB2-4118-B504-D669721320D9}"/>
              </a:ext>
            </a:extLst>
          </p:cNvPr>
          <p:cNvSpPr>
            <a:spLocks noGrp="1"/>
          </p:cNvSpPr>
          <p:nvPr>
            <p:ph type="title"/>
          </p:nvPr>
        </p:nvSpPr>
        <p:spPr/>
        <p:txBody>
          <a:bodyPr/>
          <a:lstStyle/>
          <a:p>
            <a:r>
              <a:rPr lang="hr-HR"/>
              <a:t>Was noch zu besuchen?</a:t>
            </a:r>
          </a:p>
        </p:txBody>
      </p:sp>
      <p:sp>
        <p:nvSpPr>
          <p:cNvPr id="3" name="Content Placeholder 2">
            <a:extLst>
              <a:ext uri="{FF2B5EF4-FFF2-40B4-BE49-F238E27FC236}">
                <a16:creationId xmlns:a16="http://schemas.microsoft.com/office/drawing/2014/main" id="{3FC0C5CC-C001-40BD-A688-6185291A784B}"/>
              </a:ext>
            </a:extLst>
          </p:cNvPr>
          <p:cNvSpPr>
            <a:spLocks noGrp="1"/>
          </p:cNvSpPr>
          <p:nvPr>
            <p:ph idx="1"/>
          </p:nvPr>
        </p:nvSpPr>
        <p:spPr/>
        <p:txBody>
          <a:bodyPr/>
          <a:lstStyle/>
          <a:p>
            <a:r>
              <a:rPr lang="de-DE">
                <a:solidFill>
                  <a:srgbClr val="0070C0"/>
                </a:solidFill>
              </a:rPr>
              <a:t>Die Allianz Arena </a:t>
            </a:r>
            <a:r>
              <a:rPr lang="de-DE"/>
              <a:t>ist eine der neueren Attraktionen in München und eines der attraktivsten Stadien in Europa und der Welt.</a:t>
            </a:r>
            <a:endParaRPr lang="hr-HR"/>
          </a:p>
          <a:p>
            <a:r>
              <a:rPr lang="de-DE">
                <a:solidFill>
                  <a:srgbClr val="0070C0"/>
                </a:solidFill>
              </a:rPr>
              <a:t>Kirche St. Petar</a:t>
            </a:r>
            <a:r>
              <a:rPr lang="de-DE"/>
              <a:t>, auch bekannt als Stari Petar, ist die älteste Pfarrkirche der Stadt und das berühmteste Sakralgebäude Münchens nach dem Hauptsymbol der Stadt - der Frauenkirche.</a:t>
            </a:r>
            <a:endParaRPr lang="hr-HR"/>
          </a:p>
          <a:p>
            <a:r>
              <a:rPr lang="de-DE">
                <a:solidFill>
                  <a:srgbClr val="0070C0"/>
                </a:solidFill>
              </a:rPr>
              <a:t>In der Innenstadt</a:t>
            </a:r>
            <a:r>
              <a:rPr lang="de-DE"/>
              <a:t>, nur wenige hundert Meter vom Marienplatz entfernt, liegt der Hofgarten, der Schlossgarten, einer der schönsten Parks der Stadt.</a:t>
            </a:r>
            <a:endParaRPr lang="hr-HR"/>
          </a:p>
        </p:txBody>
      </p:sp>
    </p:spTree>
    <p:extLst>
      <p:ext uri="{BB962C8B-B14F-4D97-AF65-F5344CB8AC3E}">
        <p14:creationId xmlns:p14="http://schemas.microsoft.com/office/powerpoint/2010/main" val="1709907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Deutschland</vt:lpstr>
      <vt:lpstr>Über mich</vt:lpstr>
      <vt:lpstr>Über Deutschland</vt:lpstr>
      <vt:lpstr>Über Deutschland</vt:lpstr>
      <vt:lpstr>München</vt:lpstr>
      <vt:lpstr>Kultur</vt:lpstr>
      <vt:lpstr> Prominente  </vt:lpstr>
      <vt:lpstr>Oktoberfest</vt:lpstr>
      <vt:lpstr>Was noch zu besuchen?</vt:lpstr>
      <vt:lpstr>BMW Museum</vt:lpstr>
      <vt:lpstr>Sport</vt:lpstr>
      <vt:lpstr>Fazit</vt:lpstr>
      <vt:lpstr>Vielen Dank für die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Deutschland</dc:title>
  <dc:creator>Fran</dc:creator>
  <cp:revision>1</cp:revision>
  <dcterms:created xsi:type="dcterms:W3CDTF">2021-05-02T15:58:38Z</dcterms:created>
  <dcterms:modified xsi:type="dcterms:W3CDTF">2021-05-10T07:38:33Z</dcterms:modified>
</cp:coreProperties>
</file>