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5" r:id="rId3"/>
    <p:sldId id="274" r:id="rId4"/>
    <p:sldId id="271" r:id="rId5"/>
    <p:sldId id="282" r:id="rId6"/>
    <p:sldId id="272" r:id="rId7"/>
    <p:sldId id="261" r:id="rId8"/>
    <p:sldId id="276" r:id="rId9"/>
    <p:sldId id="267" r:id="rId10"/>
    <p:sldId id="281" r:id="rId11"/>
    <p:sldId id="273" r:id="rId12"/>
    <p:sldId id="277" r:id="rId13"/>
    <p:sldId id="263" r:id="rId14"/>
    <p:sldId id="266" r:id="rId15"/>
    <p:sldId id="259" r:id="rId16"/>
    <p:sldId id="278" r:id="rId17"/>
    <p:sldId id="270" r:id="rId18"/>
    <p:sldId id="264" r:id="rId19"/>
    <p:sldId id="279" r:id="rId20"/>
    <p:sldId id="257" r:id="rId21"/>
    <p:sldId id="280" r:id="rId22"/>
    <p:sldId id="258" r:id="rId23"/>
    <p:sldId id="265" r:id="rId24"/>
    <p:sldId id="268" r:id="rId25"/>
    <p:sldId id="26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177C96-CBA5-4FC1-A3C5-372EA50FC70B}" v="80" dt="2021-05-15T17:48:48.4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2" d="100"/>
          <a:sy n="82" d="100"/>
        </p:scale>
        <p:origin x="72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n" userId="7dae5396-1320-481c-8af9-4c04e896ee4f" providerId="ADAL" clId="{AA177C96-CBA5-4FC1-A3C5-372EA50FC70B}"/>
    <pc:docChg chg="custSel addSld delSld modSld sldOrd">
      <pc:chgData name="Ivan" userId="7dae5396-1320-481c-8af9-4c04e896ee4f" providerId="ADAL" clId="{AA177C96-CBA5-4FC1-A3C5-372EA50FC70B}" dt="2021-05-15T17:50:06.020" v="401"/>
      <pc:docMkLst>
        <pc:docMk/>
      </pc:docMkLst>
      <pc:sldChg chg="modSp mod">
        <pc:chgData name="Ivan" userId="7dae5396-1320-481c-8af9-4c04e896ee4f" providerId="ADAL" clId="{AA177C96-CBA5-4FC1-A3C5-372EA50FC70B}" dt="2021-05-15T17:48:36.934" v="396" actId="20577"/>
        <pc:sldMkLst>
          <pc:docMk/>
          <pc:sldMk cId="3487709340" sldId="256"/>
        </pc:sldMkLst>
        <pc:spChg chg="mod">
          <ac:chgData name="Ivan" userId="7dae5396-1320-481c-8af9-4c04e896ee4f" providerId="ADAL" clId="{AA177C96-CBA5-4FC1-A3C5-372EA50FC70B}" dt="2021-05-15T13:22:32.446" v="4" actId="2711"/>
          <ac:spMkLst>
            <pc:docMk/>
            <pc:sldMk cId="3487709340" sldId="256"/>
            <ac:spMk id="2" creationId="{1B0E0F3B-8287-415C-80E9-899A4D45EE7A}"/>
          </ac:spMkLst>
        </pc:spChg>
        <pc:spChg chg="mod">
          <ac:chgData name="Ivan" userId="7dae5396-1320-481c-8af9-4c04e896ee4f" providerId="ADAL" clId="{AA177C96-CBA5-4FC1-A3C5-372EA50FC70B}" dt="2021-05-15T17:48:36.934" v="396" actId="20577"/>
          <ac:spMkLst>
            <pc:docMk/>
            <pc:sldMk cId="3487709340" sldId="256"/>
            <ac:spMk id="3" creationId="{CEC5773A-2ECE-4F00-ADAA-A05D3F7142E2}"/>
          </ac:spMkLst>
        </pc:spChg>
      </pc:sldChg>
      <pc:sldChg chg="modSp mod">
        <pc:chgData name="Ivan" userId="7dae5396-1320-481c-8af9-4c04e896ee4f" providerId="ADAL" clId="{AA177C96-CBA5-4FC1-A3C5-372EA50FC70B}" dt="2021-05-15T17:19:04.320" v="270" actId="20577"/>
        <pc:sldMkLst>
          <pc:docMk/>
          <pc:sldMk cId="1823190355" sldId="257"/>
        </pc:sldMkLst>
        <pc:spChg chg="mod">
          <ac:chgData name="Ivan" userId="7dae5396-1320-481c-8af9-4c04e896ee4f" providerId="ADAL" clId="{AA177C96-CBA5-4FC1-A3C5-372EA50FC70B}" dt="2021-05-15T13:23:05.714" v="17" actId="122"/>
          <ac:spMkLst>
            <pc:docMk/>
            <pc:sldMk cId="1823190355" sldId="257"/>
            <ac:spMk id="2" creationId="{0B1D6761-58B4-4F2A-914F-133E606B8EE1}"/>
          </ac:spMkLst>
        </pc:spChg>
        <pc:spChg chg="mod">
          <ac:chgData name="Ivan" userId="7dae5396-1320-481c-8af9-4c04e896ee4f" providerId="ADAL" clId="{AA177C96-CBA5-4FC1-A3C5-372EA50FC70B}" dt="2021-05-15T17:19:04.320" v="270" actId="20577"/>
          <ac:spMkLst>
            <pc:docMk/>
            <pc:sldMk cId="1823190355" sldId="257"/>
            <ac:spMk id="3" creationId="{41360513-FF0F-448A-ACD6-2DB6C9617B39}"/>
          </ac:spMkLst>
        </pc:spChg>
      </pc:sldChg>
      <pc:sldChg chg="modSp mod">
        <pc:chgData name="Ivan" userId="7dae5396-1320-481c-8af9-4c04e896ee4f" providerId="ADAL" clId="{AA177C96-CBA5-4FC1-A3C5-372EA50FC70B}" dt="2021-05-15T13:23:21.270" v="21" actId="122"/>
        <pc:sldMkLst>
          <pc:docMk/>
          <pc:sldMk cId="1877579147" sldId="258"/>
        </pc:sldMkLst>
        <pc:spChg chg="mod">
          <ac:chgData name="Ivan" userId="7dae5396-1320-481c-8af9-4c04e896ee4f" providerId="ADAL" clId="{AA177C96-CBA5-4FC1-A3C5-372EA50FC70B}" dt="2021-05-15T13:23:21.270" v="21" actId="122"/>
          <ac:spMkLst>
            <pc:docMk/>
            <pc:sldMk cId="1877579147" sldId="258"/>
            <ac:spMk id="2" creationId="{3D3944AE-A231-4973-889B-DF9826F1894F}"/>
          </ac:spMkLst>
        </pc:spChg>
      </pc:sldChg>
      <pc:sldChg chg="modSp mod ord">
        <pc:chgData name="Ivan" userId="7dae5396-1320-481c-8af9-4c04e896ee4f" providerId="ADAL" clId="{AA177C96-CBA5-4FC1-A3C5-372EA50FC70B}" dt="2021-05-15T17:20:29.968" v="279"/>
        <pc:sldMkLst>
          <pc:docMk/>
          <pc:sldMk cId="1079034555" sldId="259"/>
        </pc:sldMkLst>
        <pc:spChg chg="mod">
          <ac:chgData name="Ivan" userId="7dae5396-1320-481c-8af9-4c04e896ee4f" providerId="ADAL" clId="{AA177C96-CBA5-4FC1-A3C5-372EA50FC70B}" dt="2021-05-15T13:31:29.409" v="54" actId="2711"/>
          <ac:spMkLst>
            <pc:docMk/>
            <pc:sldMk cId="1079034555" sldId="259"/>
            <ac:spMk id="2" creationId="{9E1CC43B-9BD6-49CE-B8DF-BD9BC74C00FE}"/>
          </ac:spMkLst>
        </pc:spChg>
      </pc:sldChg>
      <pc:sldChg chg="modSp del mod">
        <pc:chgData name="Ivan" userId="7dae5396-1320-481c-8af9-4c04e896ee4f" providerId="ADAL" clId="{AA177C96-CBA5-4FC1-A3C5-372EA50FC70B}" dt="2021-05-15T17:01:05.658" v="221" actId="2696"/>
        <pc:sldMkLst>
          <pc:docMk/>
          <pc:sldMk cId="729836397" sldId="260"/>
        </pc:sldMkLst>
        <pc:spChg chg="mod">
          <ac:chgData name="Ivan" userId="7dae5396-1320-481c-8af9-4c04e896ee4f" providerId="ADAL" clId="{AA177C96-CBA5-4FC1-A3C5-372EA50FC70B}" dt="2021-05-15T17:01:01.858" v="220" actId="20577"/>
          <ac:spMkLst>
            <pc:docMk/>
            <pc:sldMk cId="729836397" sldId="260"/>
            <ac:spMk id="3" creationId="{E5866DD5-36BD-4B84-8E40-61716467DD12}"/>
          </ac:spMkLst>
        </pc:spChg>
      </pc:sldChg>
      <pc:sldChg chg="modSp mod ord">
        <pc:chgData name="Ivan" userId="7dae5396-1320-481c-8af9-4c04e896ee4f" providerId="ADAL" clId="{AA177C96-CBA5-4FC1-A3C5-372EA50FC70B}" dt="2021-05-15T16:32:43.731" v="152"/>
        <pc:sldMkLst>
          <pc:docMk/>
          <pc:sldMk cId="2169038790" sldId="261"/>
        </pc:sldMkLst>
        <pc:spChg chg="mod">
          <ac:chgData name="Ivan" userId="7dae5396-1320-481c-8af9-4c04e896ee4f" providerId="ADAL" clId="{AA177C96-CBA5-4FC1-A3C5-372EA50FC70B}" dt="2021-05-15T16:32:24.449" v="148" actId="122"/>
          <ac:spMkLst>
            <pc:docMk/>
            <pc:sldMk cId="2169038790" sldId="261"/>
            <ac:spMk id="2" creationId="{A3DCA6B7-C604-4EFE-9C20-34D34A2F6D46}"/>
          </ac:spMkLst>
        </pc:spChg>
        <pc:spChg chg="mod">
          <ac:chgData name="Ivan" userId="7dae5396-1320-481c-8af9-4c04e896ee4f" providerId="ADAL" clId="{AA177C96-CBA5-4FC1-A3C5-372EA50FC70B}" dt="2021-05-15T16:31:08.252" v="130"/>
          <ac:spMkLst>
            <pc:docMk/>
            <pc:sldMk cId="2169038790" sldId="261"/>
            <ac:spMk id="3" creationId="{78341256-E9A6-4FBF-92B2-2C7BC3350FDD}"/>
          </ac:spMkLst>
        </pc:spChg>
      </pc:sldChg>
      <pc:sldChg chg="modSp mod ord">
        <pc:chgData name="Ivan" userId="7dae5396-1320-481c-8af9-4c04e896ee4f" providerId="ADAL" clId="{AA177C96-CBA5-4FC1-A3C5-372EA50FC70B}" dt="2021-05-15T17:32:02.025" v="338" actId="20577"/>
        <pc:sldMkLst>
          <pc:docMk/>
          <pc:sldMk cId="3358002040" sldId="263"/>
        </pc:sldMkLst>
        <pc:spChg chg="mod">
          <ac:chgData name="Ivan" userId="7dae5396-1320-481c-8af9-4c04e896ee4f" providerId="ADAL" clId="{AA177C96-CBA5-4FC1-A3C5-372EA50FC70B}" dt="2021-05-15T17:20:03.874" v="275" actId="20577"/>
          <ac:spMkLst>
            <pc:docMk/>
            <pc:sldMk cId="3358002040" sldId="263"/>
            <ac:spMk id="2" creationId="{4016ECBB-24FA-4697-BB59-7A2E4A50C370}"/>
          </ac:spMkLst>
        </pc:spChg>
        <pc:spChg chg="mod">
          <ac:chgData name="Ivan" userId="7dae5396-1320-481c-8af9-4c04e896ee4f" providerId="ADAL" clId="{AA177C96-CBA5-4FC1-A3C5-372EA50FC70B}" dt="2021-05-15T17:32:02.025" v="338" actId="20577"/>
          <ac:spMkLst>
            <pc:docMk/>
            <pc:sldMk cId="3358002040" sldId="263"/>
            <ac:spMk id="3" creationId="{2D3F255E-FBBA-4369-BD4C-1E4DDC437F99}"/>
          </ac:spMkLst>
        </pc:spChg>
      </pc:sldChg>
      <pc:sldChg chg="addSp delSp modSp mod ord">
        <pc:chgData name="Ivan" userId="7dae5396-1320-481c-8af9-4c04e896ee4f" providerId="ADAL" clId="{AA177C96-CBA5-4FC1-A3C5-372EA50FC70B}" dt="2021-05-15T17:39:00.005" v="375" actId="478"/>
        <pc:sldMkLst>
          <pc:docMk/>
          <pc:sldMk cId="631432958" sldId="264"/>
        </pc:sldMkLst>
        <pc:spChg chg="mod">
          <ac:chgData name="Ivan" userId="7dae5396-1320-481c-8af9-4c04e896ee4f" providerId="ADAL" clId="{AA177C96-CBA5-4FC1-A3C5-372EA50FC70B}" dt="2021-05-15T13:22:20.001" v="1" actId="122"/>
          <ac:spMkLst>
            <pc:docMk/>
            <pc:sldMk cId="631432958" sldId="264"/>
            <ac:spMk id="2" creationId="{D9743CC1-B0C3-44FA-A473-1268257A6639}"/>
          </ac:spMkLst>
        </pc:spChg>
        <pc:picChg chg="mod">
          <ac:chgData name="Ivan" userId="7dae5396-1320-481c-8af9-4c04e896ee4f" providerId="ADAL" clId="{AA177C96-CBA5-4FC1-A3C5-372EA50FC70B}" dt="2021-05-15T17:38:58.863" v="374" actId="1076"/>
          <ac:picMkLst>
            <pc:docMk/>
            <pc:sldMk cId="631432958" sldId="264"/>
            <ac:picMk id="4098" creationId="{CB6E33BB-95E5-49E9-B210-42633528F9A0}"/>
          </ac:picMkLst>
        </pc:picChg>
        <pc:picChg chg="add del mod">
          <ac:chgData name="Ivan" userId="7dae5396-1320-481c-8af9-4c04e896ee4f" providerId="ADAL" clId="{AA177C96-CBA5-4FC1-A3C5-372EA50FC70B}" dt="2021-05-15T17:39:00.005" v="375" actId="478"/>
          <ac:picMkLst>
            <pc:docMk/>
            <pc:sldMk cId="631432958" sldId="264"/>
            <ac:picMk id="4102" creationId="{D37D3FB8-D7A1-413F-8D64-E994020B1B60}"/>
          </ac:picMkLst>
        </pc:picChg>
      </pc:sldChg>
      <pc:sldChg chg="modSp mod">
        <pc:chgData name="Ivan" userId="7dae5396-1320-481c-8af9-4c04e896ee4f" providerId="ADAL" clId="{AA177C96-CBA5-4FC1-A3C5-372EA50FC70B}" dt="2021-05-15T13:28:29.950" v="36" actId="1440"/>
        <pc:sldMkLst>
          <pc:docMk/>
          <pc:sldMk cId="1662527961" sldId="265"/>
        </pc:sldMkLst>
        <pc:spChg chg="mod">
          <ac:chgData name="Ivan" userId="7dae5396-1320-481c-8af9-4c04e896ee4f" providerId="ADAL" clId="{AA177C96-CBA5-4FC1-A3C5-372EA50FC70B}" dt="2021-05-15T13:23:36.030" v="25" actId="2711"/>
          <ac:spMkLst>
            <pc:docMk/>
            <pc:sldMk cId="1662527961" sldId="265"/>
            <ac:spMk id="2" creationId="{79CF5149-7BDB-455B-B383-EC42E19C7FA5}"/>
          </ac:spMkLst>
        </pc:spChg>
        <pc:picChg chg="mod">
          <ac:chgData name="Ivan" userId="7dae5396-1320-481c-8af9-4c04e896ee4f" providerId="ADAL" clId="{AA177C96-CBA5-4FC1-A3C5-372EA50FC70B}" dt="2021-05-15T13:28:29.950" v="36" actId="1440"/>
          <ac:picMkLst>
            <pc:docMk/>
            <pc:sldMk cId="1662527961" sldId="265"/>
            <ac:picMk id="2052" creationId="{FBD307E4-9283-4E06-B48E-3A8F2B44FB25}"/>
          </ac:picMkLst>
        </pc:picChg>
        <pc:picChg chg="mod">
          <ac:chgData name="Ivan" userId="7dae5396-1320-481c-8af9-4c04e896ee4f" providerId="ADAL" clId="{AA177C96-CBA5-4FC1-A3C5-372EA50FC70B}" dt="2021-05-15T13:28:19.182" v="34" actId="1440"/>
          <ac:picMkLst>
            <pc:docMk/>
            <pc:sldMk cId="1662527961" sldId="265"/>
            <ac:picMk id="2054" creationId="{B663D54E-E585-481B-83A2-FD4BC5BBC398}"/>
          </ac:picMkLst>
        </pc:picChg>
        <pc:picChg chg="mod">
          <ac:chgData name="Ivan" userId="7dae5396-1320-481c-8af9-4c04e896ee4f" providerId="ADAL" clId="{AA177C96-CBA5-4FC1-A3C5-372EA50FC70B}" dt="2021-05-15T13:28:21.612" v="35" actId="1440"/>
          <ac:picMkLst>
            <pc:docMk/>
            <pc:sldMk cId="1662527961" sldId="265"/>
            <ac:picMk id="2056" creationId="{C1F9D148-F363-44A5-BEEA-73ABBA22EEA3}"/>
          </ac:picMkLst>
        </pc:picChg>
      </pc:sldChg>
      <pc:sldChg chg="modSp mod ord">
        <pc:chgData name="Ivan" userId="7dae5396-1320-481c-8af9-4c04e896ee4f" providerId="ADAL" clId="{AA177C96-CBA5-4FC1-A3C5-372EA50FC70B}" dt="2021-05-15T17:32:05.984" v="340"/>
        <pc:sldMkLst>
          <pc:docMk/>
          <pc:sldMk cId="2533700571" sldId="266"/>
        </pc:sldMkLst>
        <pc:spChg chg="mod">
          <ac:chgData name="Ivan" userId="7dae5396-1320-481c-8af9-4c04e896ee4f" providerId="ADAL" clId="{AA177C96-CBA5-4FC1-A3C5-372EA50FC70B}" dt="2021-05-15T13:28:47.465" v="44" actId="2711"/>
          <ac:spMkLst>
            <pc:docMk/>
            <pc:sldMk cId="2533700571" sldId="266"/>
            <ac:spMk id="2" creationId="{1052DAE0-E0E5-4E28-BF91-001C3FA58705}"/>
          </ac:spMkLst>
        </pc:spChg>
        <pc:picChg chg="mod">
          <ac:chgData name="Ivan" userId="7dae5396-1320-481c-8af9-4c04e896ee4f" providerId="ADAL" clId="{AA177C96-CBA5-4FC1-A3C5-372EA50FC70B}" dt="2021-05-15T13:28:35.949" v="37" actId="1440"/>
          <ac:picMkLst>
            <pc:docMk/>
            <pc:sldMk cId="2533700571" sldId="266"/>
            <ac:picMk id="1026" creationId="{440B10A1-F4D8-463B-BF5D-B6B4423CC479}"/>
          </ac:picMkLst>
        </pc:picChg>
        <pc:picChg chg="mod">
          <ac:chgData name="Ivan" userId="7dae5396-1320-481c-8af9-4c04e896ee4f" providerId="ADAL" clId="{AA177C96-CBA5-4FC1-A3C5-372EA50FC70B}" dt="2021-05-15T13:28:39.123" v="38" actId="1440"/>
          <ac:picMkLst>
            <pc:docMk/>
            <pc:sldMk cId="2533700571" sldId="266"/>
            <ac:picMk id="1028" creationId="{00C5351C-221B-4BDD-955B-5EB4447A22F7}"/>
          </ac:picMkLst>
        </pc:picChg>
      </pc:sldChg>
      <pc:sldChg chg="modSp mod ord">
        <pc:chgData name="Ivan" userId="7dae5396-1320-481c-8af9-4c04e896ee4f" providerId="ADAL" clId="{AA177C96-CBA5-4FC1-A3C5-372EA50FC70B}" dt="2021-05-15T17:29:54.760" v="321"/>
        <pc:sldMkLst>
          <pc:docMk/>
          <pc:sldMk cId="1721927990" sldId="267"/>
        </pc:sldMkLst>
        <pc:spChg chg="mod">
          <ac:chgData name="Ivan" userId="7dae5396-1320-481c-8af9-4c04e896ee4f" providerId="ADAL" clId="{AA177C96-CBA5-4FC1-A3C5-372EA50FC70B}" dt="2021-05-15T13:31:11.193" v="50" actId="790"/>
          <ac:spMkLst>
            <pc:docMk/>
            <pc:sldMk cId="1721927990" sldId="267"/>
            <ac:spMk id="3" creationId="{7ED33927-DBA3-4D77-B949-A11D75F9261C}"/>
          </ac:spMkLst>
        </pc:spChg>
      </pc:sldChg>
      <pc:sldChg chg="modSp mod">
        <pc:chgData name="Ivan" userId="7dae5396-1320-481c-8af9-4c04e896ee4f" providerId="ADAL" clId="{AA177C96-CBA5-4FC1-A3C5-372EA50FC70B}" dt="2021-05-15T13:28:06.164" v="31" actId="1440"/>
        <pc:sldMkLst>
          <pc:docMk/>
          <pc:sldMk cId="2830486299" sldId="268"/>
        </pc:sldMkLst>
        <pc:spChg chg="mod">
          <ac:chgData name="Ivan" userId="7dae5396-1320-481c-8af9-4c04e896ee4f" providerId="ADAL" clId="{AA177C96-CBA5-4FC1-A3C5-372EA50FC70B}" dt="2021-05-15T13:23:46.460" v="29" actId="122"/>
          <ac:spMkLst>
            <pc:docMk/>
            <pc:sldMk cId="2830486299" sldId="268"/>
            <ac:spMk id="2" creationId="{B388AD2D-3222-404A-9FC2-31A11DDA1BAB}"/>
          </ac:spMkLst>
        </pc:spChg>
        <pc:picChg chg="mod">
          <ac:chgData name="Ivan" userId="7dae5396-1320-481c-8af9-4c04e896ee4f" providerId="ADAL" clId="{AA177C96-CBA5-4FC1-A3C5-372EA50FC70B}" dt="2021-05-15T13:28:06.164" v="31" actId="1440"/>
          <ac:picMkLst>
            <pc:docMk/>
            <pc:sldMk cId="2830486299" sldId="268"/>
            <ac:picMk id="3074" creationId="{3A184F17-163D-4080-9E21-D6BA1790C1E3}"/>
          </ac:picMkLst>
        </pc:picChg>
        <pc:picChg chg="mod">
          <ac:chgData name="Ivan" userId="7dae5396-1320-481c-8af9-4c04e896ee4f" providerId="ADAL" clId="{AA177C96-CBA5-4FC1-A3C5-372EA50FC70B}" dt="2021-05-15T13:28:03.505" v="30" actId="1440"/>
          <ac:picMkLst>
            <pc:docMk/>
            <pc:sldMk cId="2830486299" sldId="268"/>
            <ac:picMk id="3076" creationId="{76472D1C-D1DE-449B-9858-642230331A17}"/>
          </ac:picMkLst>
        </pc:picChg>
      </pc:sldChg>
      <pc:sldChg chg="modSp mod">
        <pc:chgData name="Ivan" userId="7dae5396-1320-481c-8af9-4c04e896ee4f" providerId="ADAL" clId="{AA177C96-CBA5-4FC1-A3C5-372EA50FC70B}" dt="2021-05-15T17:28:16.037" v="317" actId="2711"/>
        <pc:sldMkLst>
          <pc:docMk/>
          <pc:sldMk cId="2702794783" sldId="269"/>
        </pc:sldMkLst>
        <pc:spChg chg="mod">
          <ac:chgData name="Ivan" userId="7dae5396-1320-481c-8af9-4c04e896ee4f" providerId="ADAL" clId="{AA177C96-CBA5-4FC1-A3C5-372EA50FC70B}" dt="2021-05-15T17:28:16.037" v="317" actId="2711"/>
          <ac:spMkLst>
            <pc:docMk/>
            <pc:sldMk cId="2702794783" sldId="269"/>
            <ac:spMk id="2" creationId="{BA3435EC-3788-4198-9633-C36A4AD20CA1}"/>
          </ac:spMkLst>
        </pc:spChg>
      </pc:sldChg>
      <pc:sldChg chg="modSp mod ord">
        <pc:chgData name="Ivan" userId="7dae5396-1320-481c-8af9-4c04e896ee4f" providerId="ADAL" clId="{AA177C96-CBA5-4FC1-A3C5-372EA50FC70B}" dt="2021-05-15T17:18:24.601" v="267" actId="20577"/>
        <pc:sldMkLst>
          <pc:docMk/>
          <pc:sldMk cId="3431807766" sldId="270"/>
        </pc:sldMkLst>
        <pc:spChg chg="mod">
          <ac:chgData name="Ivan" userId="7dae5396-1320-481c-8af9-4c04e896ee4f" providerId="ADAL" clId="{AA177C96-CBA5-4FC1-A3C5-372EA50FC70B}" dt="2021-05-15T17:18:24.601" v="267" actId="20577"/>
          <ac:spMkLst>
            <pc:docMk/>
            <pc:sldMk cId="3431807766" sldId="270"/>
            <ac:spMk id="2" creationId="{C64099BE-C3DD-4168-99B7-60BE802F0D5B}"/>
          </ac:spMkLst>
        </pc:spChg>
      </pc:sldChg>
      <pc:sldChg chg="modSp new mod">
        <pc:chgData name="Ivan" userId="7dae5396-1320-481c-8af9-4c04e896ee4f" providerId="ADAL" clId="{AA177C96-CBA5-4FC1-A3C5-372EA50FC70B}" dt="2021-05-15T14:44:32.330" v="91" actId="5793"/>
        <pc:sldMkLst>
          <pc:docMk/>
          <pc:sldMk cId="3046889727" sldId="271"/>
        </pc:sldMkLst>
        <pc:spChg chg="mod">
          <ac:chgData name="Ivan" userId="7dae5396-1320-481c-8af9-4c04e896ee4f" providerId="ADAL" clId="{AA177C96-CBA5-4FC1-A3C5-372EA50FC70B}" dt="2021-05-15T13:57:25.958" v="71"/>
          <ac:spMkLst>
            <pc:docMk/>
            <pc:sldMk cId="3046889727" sldId="271"/>
            <ac:spMk id="2" creationId="{79740462-5C68-4AD3-961E-03062FFB0B19}"/>
          </ac:spMkLst>
        </pc:spChg>
        <pc:spChg chg="mod">
          <ac:chgData name="Ivan" userId="7dae5396-1320-481c-8af9-4c04e896ee4f" providerId="ADAL" clId="{AA177C96-CBA5-4FC1-A3C5-372EA50FC70B}" dt="2021-05-15T14:44:32.330" v="91" actId="5793"/>
          <ac:spMkLst>
            <pc:docMk/>
            <pc:sldMk cId="3046889727" sldId="271"/>
            <ac:spMk id="3" creationId="{A9759F00-12A6-4F01-A539-4F46934F86F4}"/>
          </ac:spMkLst>
        </pc:spChg>
      </pc:sldChg>
      <pc:sldChg chg="modSp new mod">
        <pc:chgData name="Ivan" userId="7dae5396-1320-481c-8af9-4c04e896ee4f" providerId="ADAL" clId="{AA177C96-CBA5-4FC1-A3C5-372EA50FC70B}" dt="2021-05-15T14:44:38.498" v="93" actId="5793"/>
        <pc:sldMkLst>
          <pc:docMk/>
          <pc:sldMk cId="2412142994" sldId="272"/>
        </pc:sldMkLst>
        <pc:spChg chg="mod">
          <ac:chgData name="Ivan" userId="7dae5396-1320-481c-8af9-4c04e896ee4f" providerId="ADAL" clId="{AA177C96-CBA5-4FC1-A3C5-372EA50FC70B}" dt="2021-05-15T14:44:38.498" v="93" actId="5793"/>
          <ac:spMkLst>
            <pc:docMk/>
            <pc:sldMk cId="2412142994" sldId="272"/>
            <ac:spMk id="3" creationId="{6600E538-A869-492D-99AF-06D135C521D4}"/>
          </ac:spMkLst>
        </pc:spChg>
      </pc:sldChg>
      <pc:sldChg chg="modSp new mod ord">
        <pc:chgData name="Ivan" userId="7dae5396-1320-481c-8af9-4c04e896ee4f" providerId="ADAL" clId="{AA177C96-CBA5-4FC1-A3C5-372EA50FC70B}" dt="2021-05-15T17:32:22.456" v="348"/>
        <pc:sldMkLst>
          <pc:docMk/>
          <pc:sldMk cId="906213417" sldId="273"/>
        </pc:sldMkLst>
        <pc:spChg chg="mod">
          <ac:chgData name="Ivan" userId="7dae5396-1320-481c-8af9-4c04e896ee4f" providerId="ADAL" clId="{AA177C96-CBA5-4FC1-A3C5-372EA50FC70B}" dt="2021-05-15T16:26:36.925" v="119" actId="122"/>
          <ac:spMkLst>
            <pc:docMk/>
            <pc:sldMk cId="906213417" sldId="273"/>
            <ac:spMk id="2" creationId="{B2742E51-E624-4084-ABB1-75A0B696E9B3}"/>
          </ac:spMkLst>
        </pc:spChg>
        <pc:spChg chg="mod">
          <ac:chgData name="Ivan" userId="7dae5396-1320-481c-8af9-4c04e896ee4f" providerId="ADAL" clId="{AA177C96-CBA5-4FC1-A3C5-372EA50FC70B}" dt="2021-05-15T16:26:02.619" v="113" actId="242"/>
          <ac:spMkLst>
            <pc:docMk/>
            <pc:sldMk cId="906213417" sldId="273"/>
            <ac:spMk id="3" creationId="{2BA2F561-CE4A-4CB7-B876-E02F3DB040B4}"/>
          </ac:spMkLst>
        </pc:spChg>
      </pc:sldChg>
      <pc:sldChg chg="modSp new mod">
        <pc:chgData name="Ivan" userId="7dae5396-1320-481c-8af9-4c04e896ee4f" providerId="ADAL" clId="{AA177C96-CBA5-4FC1-A3C5-372EA50FC70B}" dt="2021-05-15T16:42:21.972" v="181" actId="242"/>
        <pc:sldMkLst>
          <pc:docMk/>
          <pc:sldMk cId="1314767776" sldId="274"/>
        </pc:sldMkLst>
        <pc:spChg chg="mod">
          <ac:chgData name="Ivan" userId="7dae5396-1320-481c-8af9-4c04e896ee4f" providerId="ADAL" clId="{AA177C96-CBA5-4FC1-A3C5-372EA50FC70B}" dt="2021-05-15T16:42:13.773" v="180" actId="2711"/>
          <ac:spMkLst>
            <pc:docMk/>
            <pc:sldMk cId="1314767776" sldId="274"/>
            <ac:spMk id="2" creationId="{0A68C62A-4494-4475-B039-27F104D4C066}"/>
          </ac:spMkLst>
        </pc:spChg>
        <pc:spChg chg="mod">
          <ac:chgData name="Ivan" userId="7dae5396-1320-481c-8af9-4c04e896ee4f" providerId="ADAL" clId="{AA177C96-CBA5-4FC1-A3C5-372EA50FC70B}" dt="2021-05-15T16:42:21.972" v="181" actId="242"/>
          <ac:spMkLst>
            <pc:docMk/>
            <pc:sldMk cId="1314767776" sldId="274"/>
            <ac:spMk id="3" creationId="{E37FC77A-CC4A-4716-A15A-ACC5FF847C0F}"/>
          </ac:spMkLst>
        </pc:spChg>
      </pc:sldChg>
      <pc:sldChg chg="addSp delSp modSp new mod">
        <pc:chgData name="Ivan" userId="7dae5396-1320-481c-8af9-4c04e896ee4f" providerId="ADAL" clId="{AA177C96-CBA5-4FC1-A3C5-372EA50FC70B}" dt="2021-05-15T17:49:00.423" v="399" actId="478"/>
        <pc:sldMkLst>
          <pc:docMk/>
          <pc:sldMk cId="3534046299" sldId="275"/>
        </pc:sldMkLst>
        <pc:spChg chg="del">
          <ac:chgData name="Ivan" userId="7dae5396-1320-481c-8af9-4c04e896ee4f" providerId="ADAL" clId="{AA177C96-CBA5-4FC1-A3C5-372EA50FC70B}" dt="2021-05-15T17:49:00.423" v="399" actId="478"/>
          <ac:spMkLst>
            <pc:docMk/>
            <pc:sldMk cId="3534046299" sldId="275"/>
            <ac:spMk id="2" creationId="{A9F7F073-6309-40BF-827B-300D6CF73FAB}"/>
          </ac:spMkLst>
        </pc:spChg>
        <pc:spChg chg="del">
          <ac:chgData name="Ivan" userId="7dae5396-1320-481c-8af9-4c04e896ee4f" providerId="ADAL" clId="{AA177C96-CBA5-4FC1-A3C5-372EA50FC70B}" dt="2021-05-15T16:45:49.811" v="185"/>
          <ac:spMkLst>
            <pc:docMk/>
            <pc:sldMk cId="3534046299" sldId="275"/>
            <ac:spMk id="3" creationId="{880B85EF-EFD4-4A10-9145-54DB5AB897D4}"/>
          </ac:spMkLst>
        </pc:spChg>
        <pc:picChg chg="add mod">
          <ac:chgData name="Ivan" userId="7dae5396-1320-481c-8af9-4c04e896ee4f" providerId="ADAL" clId="{AA177C96-CBA5-4FC1-A3C5-372EA50FC70B}" dt="2021-05-15T17:48:48.432" v="398" actId="1076"/>
          <ac:picMkLst>
            <pc:docMk/>
            <pc:sldMk cId="3534046299" sldId="275"/>
            <ac:picMk id="1026" creationId="{71161786-D387-4872-9558-09BFE42186F4}"/>
          </ac:picMkLst>
        </pc:picChg>
      </pc:sldChg>
      <pc:sldChg chg="addSp delSp modSp new mod ord">
        <pc:chgData name="Ivan" userId="7dae5396-1320-481c-8af9-4c04e896ee4f" providerId="ADAL" clId="{AA177C96-CBA5-4FC1-A3C5-372EA50FC70B}" dt="2021-05-15T17:32:12.416" v="344"/>
        <pc:sldMkLst>
          <pc:docMk/>
          <pc:sldMk cId="1532643234" sldId="276"/>
        </pc:sldMkLst>
        <pc:spChg chg="mod">
          <ac:chgData name="Ivan" userId="7dae5396-1320-481c-8af9-4c04e896ee4f" providerId="ADAL" clId="{AA177C96-CBA5-4FC1-A3C5-372EA50FC70B}" dt="2021-05-15T17:00:13.621" v="217" actId="2711"/>
          <ac:spMkLst>
            <pc:docMk/>
            <pc:sldMk cId="1532643234" sldId="276"/>
            <ac:spMk id="2" creationId="{36BE00DB-BCA6-4AAF-8523-7FBAC7A611FA}"/>
          </ac:spMkLst>
        </pc:spChg>
        <pc:spChg chg="del">
          <ac:chgData name="Ivan" userId="7dae5396-1320-481c-8af9-4c04e896ee4f" providerId="ADAL" clId="{AA177C96-CBA5-4FC1-A3C5-372EA50FC70B}" dt="2021-05-15T16:46:46.250" v="188"/>
          <ac:spMkLst>
            <pc:docMk/>
            <pc:sldMk cId="1532643234" sldId="276"/>
            <ac:spMk id="3" creationId="{04281B26-7C9D-4CCF-91E0-38CA21BD08FE}"/>
          </ac:spMkLst>
        </pc:spChg>
        <pc:spChg chg="add del mod">
          <ac:chgData name="Ivan" userId="7dae5396-1320-481c-8af9-4c04e896ee4f" providerId="ADAL" clId="{AA177C96-CBA5-4FC1-A3C5-372EA50FC70B}" dt="2021-05-15T16:48:27.185" v="195" actId="478"/>
          <ac:spMkLst>
            <pc:docMk/>
            <pc:sldMk cId="1532643234" sldId="276"/>
            <ac:spMk id="4" creationId="{09A9735D-DB79-4954-9B20-9B4B5EC7AD31}"/>
          </ac:spMkLst>
        </pc:spChg>
        <pc:spChg chg="add del mod">
          <ac:chgData name="Ivan" userId="7dae5396-1320-481c-8af9-4c04e896ee4f" providerId="ADAL" clId="{AA177C96-CBA5-4FC1-A3C5-372EA50FC70B}" dt="2021-05-15T16:49:37.604" v="204"/>
          <ac:spMkLst>
            <pc:docMk/>
            <pc:sldMk cId="1532643234" sldId="276"/>
            <ac:spMk id="5" creationId="{6E2B0705-62F5-464F-B9D3-FC921052E9F7}"/>
          </ac:spMkLst>
        </pc:spChg>
        <pc:picChg chg="add del mod">
          <ac:chgData name="Ivan" userId="7dae5396-1320-481c-8af9-4c04e896ee4f" providerId="ADAL" clId="{AA177C96-CBA5-4FC1-A3C5-372EA50FC70B}" dt="2021-05-15T16:48:45.295" v="203" actId="478"/>
          <ac:picMkLst>
            <pc:docMk/>
            <pc:sldMk cId="1532643234" sldId="276"/>
            <ac:picMk id="2050" creationId="{0E01CB54-761B-4980-BD94-A951F340C4E5}"/>
          </ac:picMkLst>
        </pc:picChg>
        <pc:picChg chg="add mod">
          <ac:chgData name="Ivan" userId="7dae5396-1320-481c-8af9-4c04e896ee4f" providerId="ADAL" clId="{AA177C96-CBA5-4FC1-A3C5-372EA50FC70B}" dt="2021-05-15T16:48:43.089" v="202" actId="1076"/>
          <ac:picMkLst>
            <pc:docMk/>
            <pc:sldMk cId="1532643234" sldId="276"/>
            <ac:picMk id="2052" creationId="{A545EACA-A75A-46C7-B62F-F78D5957C953}"/>
          </ac:picMkLst>
        </pc:picChg>
        <pc:picChg chg="add mod">
          <ac:chgData name="Ivan" userId="7dae5396-1320-481c-8af9-4c04e896ee4f" providerId="ADAL" clId="{AA177C96-CBA5-4FC1-A3C5-372EA50FC70B}" dt="2021-05-15T16:49:50.346" v="210" actId="1076"/>
          <ac:picMkLst>
            <pc:docMk/>
            <pc:sldMk cId="1532643234" sldId="276"/>
            <ac:picMk id="2054" creationId="{E74A9E19-0834-4F68-9B9C-15B5623B34C5}"/>
          </ac:picMkLst>
        </pc:picChg>
      </pc:sldChg>
      <pc:sldChg chg="addSp delSp modSp new mod ord">
        <pc:chgData name="Ivan" userId="7dae5396-1320-481c-8af9-4c04e896ee4f" providerId="ADAL" clId="{AA177C96-CBA5-4FC1-A3C5-372EA50FC70B}" dt="2021-05-15T17:50:06.020" v="401"/>
        <pc:sldMkLst>
          <pc:docMk/>
          <pc:sldMk cId="4154591114" sldId="277"/>
        </pc:sldMkLst>
        <pc:spChg chg="mod">
          <ac:chgData name="Ivan" userId="7dae5396-1320-481c-8af9-4c04e896ee4f" providerId="ADAL" clId="{AA177C96-CBA5-4FC1-A3C5-372EA50FC70B}" dt="2021-05-15T17:17:06.479" v="260" actId="2711"/>
          <ac:spMkLst>
            <pc:docMk/>
            <pc:sldMk cId="4154591114" sldId="277"/>
            <ac:spMk id="2" creationId="{68B8DDEA-AFC6-4593-8D69-EDDF8D99B6E9}"/>
          </ac:spMkLst>
        </pc:spChg>
        <pc:spChg chg="del">
          <ac:chgData name="Ivan" userId="7dae5396-1320-481c-8af9-4c04e896ee4f" providerId="ADAL" clId="{AA177C96-CBA5-4FC1-A3C5-372EA50FC70B}" dt="2021-05-15T17:05:45.047" v="225"/>
          <ac:spMkLst>
            <pc:docMk/>
            <pc:sldMk cId="4154591114" sldId="277"/>
            <ac:spMk id="3" creationId="{16F712E5-3D96-4A22-9042-37E143F119B6}"/>
          </ac:spMkLst>
        </pc:spChg>
        <pc:picChg chg="add mod">
          <ac:chgData name="Ivan" userId="7dae5396-1320-481c-8af9-4c04e896ee4f" providerId="ADAL" clId="{AA177C96-CBA5-4FC1-A3C5-372EA50FC70B}" dt="2021-05-15T17:16:06.023" v="252" actId="1440"/>
          <ac:picMkLst>
            <pc:docMk/>
            <pc:sldMk cId="4154591114" sldId="277"/>
            <ac:picMk id="3074" creationId="{E5C8F1ED-1238-4848-8503-4F0E5C128E5A}"/>
          </ac:picMkLst>
        </pc:picChg>
        <pc:picChg chg="add mod">
          <ac:chgData name="Ivan" userId="7dae5396-1320-481c-8af9-4c04e896ee4f" providerId="ADAL" clId="{AA177C96-CBA5-4FC1-A3C5-372EA50FC70B}" dt="2021-05-15T17:16:08.636" v="253" actId="1440"/>
          <ac:picMkLst>
            <pc:docMk/>
            <pc:sldMk cId="4154591114" sldId="277"/>
            <ac:picMk id="3076" creationId="{0589E707-11EE-4F9D-867B-43FBFEB5AB63}"/>
          </ac:picMkLst>
        </pc:picChg>
        <pc:picChg chg="add mod">
          <ac:chgData name="Ivan" userId="7dae5396-1320-481c-8af9-4c04e896ee4f" providerId="ADAL" clId="{AA177C96-CBA5-4FC1-A3C5-372EA50FC70B}" dt="2021-05-15T17:16:11.543" v="254" actId="1440"/>
          <ac:picMkLst>
            <pc:docMk/>
            <pc:sldMk cId="4154591114" sldId="277"/>
            <ac:picMk id="3078" creationId="{8DBF457D-4719-4240-9B4A-C509BE2FD98B}"/>
          </ac:picMkLst>
        </pc:picChg>
      </pc:sldChg>
      <pc:sldChg chg="addSp delSp modSp new">
        <pc:chgData name="Ivan" userId="7dae5396-1320-481c-8af9-4c04e896ee4f" providerId="ADAL" clId="{AA177C96-CBA5-4FC1-A3C5-372EA50FC70B}" dt="2021-05-15T17:23:07.774" v="282" actId="1440"/>
        <pc:sldMkLst>
          <pc:docMk/>
          <pc:sldMk cId="3460716360" sldId="278"/>
        </pc:sldMkLst>
        <pc:spChg chg="del">
          <ac:chgData name="Ivan" userId="7dae5396-1320-481c-8af9-4c04e896ee4f" providerId="ADAL" clId="{AA177C96-CBA5-4FC1-A3C5-372EA50FC70B}" dt="2021-05-15T17:23:04.645" v="281"/>
          <ac:spMkLst>
            <pc:docMk/>
            <pc:sldMk cId="3460716360" sldId="278"/>
            <ac:spMk id="3" creationId="{AB4C5AB1-6618-47D7-A035-F9116E75D972}"/>
          </ac:spMkLst>
        </pc:spChg>
        <pc:picChg chg="add mod">
          <ac:chgData name="Ivan" userId="7dae5396-1320-481c-8af9-4c04e896ee4f" providerId="ADAL" clId="{AA177C96-CBA5-4FC1-A3C5-372EA50FC70B}" dt="2021-05-15T17:23:07.774" v="282" actId="1440"/>
          <ac:picMkLst>
            <pc:docMk/>
            <pc:sldMk cId="3460716360" sldId="278"/>
            <ac:picMk id="4098" creationId="{EE3291C7-FE5E-4CAB-83AE-BBCD970548CB}"/>
          </ac:picMkLst>
        </pc:picChg>
      </pc:sldChg>
      <pc:sldChg chg="addSp delSp modSp new mod">
        <pc:chgData name="Ivan" userId="7dae5396-1320-481c-8af9-4c04e896ee4f" providerId="ADAL" clId="{AA177C96-CBA5-4FC1-A3C5-372EA50FC70B}" dt="2021-05-15T17:24:21.475" v="300" actId="2711"/>
        <pc:sldMkLst>
          <pc:docMk/>
          <pc:sldMk cId="3747762262" sldId="279"/>
        </pc:sldMkLst>
        <pc:spChg chg="mod">
          <ac:chgData name="Ivan" userId="7dae5396-1320-481c-8af9-4c04e896ee4f" providerId="ADAL" clId="{AA177C96-CBA5-4FC1-A3C5-372EA50FC70B}" dt="2021-05-15T17:24:21.475" v="300" actId="2711"/>
          <ac:spMkLst>
            <pc:docMk/>
            <pc:sldMk cId="3747762262" sldId="279"/>
            <ac:spMk id="2" creationId="{F3D74577-0F55-4745-A02A-8060CADBD485}"/>
          </ac:spMkLst>
        </pc:spChg>
        <pc:spChg chg="del">
          <ac:chgData name="Ivan" userId="7dae5396-1320-481c-8af9-4c04e896ee4f" providerId="ADAL" clId="{AA177C96-CBA5-4FC1-A3C5-372EA50FC70B}" dt="2021-05-15T17:23:59.043" v="284"/>
          <ac:spMkLst>
            <pc:docMk/>
            <pc:sldMk cId="3747762262" sldId="279"/>
            <ac:spMk id="3" creationId="{9329175A-2982-410A-B1CD-C683C4EF5E87}"/>
          </ac:spMkLst>
        </pc:spChg>
        <pc:picChg chg="add mod">
          <ac:chgData name="Ivan" userId="7dae5396-1320-481c-8af9-4c04e896ee4f" providerId="ADAL" clId="{AA177C96-CBA5-4FC1-A3C5-372EA50FC70B}" dt="2021-05-15T17:24:01.893" v="285" actId="1440"/>
          <ac:picMkLst>
            <pc:docMk/>
            <pc:sldMk cId="3747762262" sldId="279"/>
            <ac:picMk id="5122" creationId="{14A72822-D698-4295-96B0-70D27B1EA0BB}"/>
          </ac:picMkLst>
        </pc:picChg>
      </pc:sldChg>
      <pc:sldChg chg="addSp delSp modSp new mod">
        <pc:chgData name="Ivan" userId="7dae5396-1320-481c-8af9-4c04e896ee4f" providerId="ADAL" clId="{AA177C96-CBA5-4FC1-A3C5-372EA50FC70B}" dt="2021-05-15T17:25:55.519" v="309" actId="122"/>
        <pc:sldMkLst>
          <pc:docMk/>
          <pc:sldMk cId="1570114596" sldId="280"/>
        </pc:sldMkLst>
        <pc:spChg chg="mod">
          <ac:chgData name="Ivan" userId="7dae5396-1320-481c-8af9-4c04e896ee4f" providerId="ADAL" clId="{AA177C96-CBA5-4FC1-A3C5-372EA50FC70B}" dt="2021-05-15T17:25:55.519" v="309" actId="122"/>
          <ac:spMkLst>
            <pc:docMk/>
            <pc:sldMk cId="1570114596" sldId="280"/>
            <ac:spMk id="2" creationId="{6BDB01F2-1757-48C1-A1EF-BD821CC7172E}"/>
          </ac:spMkLst>
        </pc:spChg>
        <pc:spChg chg="del">
          <ac:chgData name="Ivan" userId="7dae5396-1320-481c-8af9-4c04e896ee4f" providerId="ADAL" clId="{AA177C96-CBA5-4FC1-A3C5-372EA50FC70B}" dt="2021-05-15T17:25:01.808" v="302"/>
          <ac:spMkLst>
            <pc:docMk/>
            <pc:sldMk cId="1570114596" sldId="280"/>
            <ac:spMk id="3" creationId="{BF38FF4B-5173-4375-BC8C-6CAB3D7068DC}"/>
          </ac:spMkLst>
        </pc:spChg>
        <pc:picChg chg="add mod">
          <ac:chgData name="Ivan" userId="7dae5396-1320-481c-8af9-4c04e896ee4f" providerId="ADAL" clId="{AA177C96-CBA5-4FC1-A3C5-372EA50FC70B}" dt="2021-05-15T17:25:12.653" v="304" actId="1440"/>
          <ac:picMkLst>
            <pc:docMk/>
            <pc:sldMk cId="1570114596" sldId="280"/>
            <ac:picMk id="6146" creationId="{008A008A-C8BD-4924-BCD9-6D559EB70235}"/>
          </ac:picMkLst>
        </pc:picChg>
      </pc:sldChg>
      <pc:sldChg chg="new del">
        <pc:chgData name="Ivan" userId="7dae5396-1320-481c-8af9-4c04e896ee4f" providerId="ADAL" clId="{AA177C96-CBA5-4FC1-A3C5-372EA50FC70B}" dt="2021-05-15T17:28:05.780" v="313" actId="2696"/>
        <pc:sldMkLst>
          <pc:docMk/>
          <pc:sldMk cId="1015976439" sldId="281"/>
        </pc:sldMkLst>
      </pc:sldChg>
      <pc:sldChg chg="addSp delSp modSp new mod">
        <pc:chgData name="Ivan" userId="7dae5396-1320-481c-8af9-4c04e896ee4f" providerId="ADAL" clId="{AA177C96-CBA5-4FC1-A3C5-372EA50FC70B}" dt="2021-05-15T17:37:46.712" v="371" actId="2711"/>
        <pc:sldMkLst>
          <pc:docMk/>
          <pc:sldMk cId="1135301267" sldId="281"/>
        </pc:sldMkLst>
        <pc:spChg chg="mod">
          <ac:chgData name="Ivan" userId="7dae5396-1320-481c-8af9-4c04e896ee4f" providerId="ADAL" clId="{AA177C96-CBA5-4FC1-A3C5-372EA50FC70B}" dt="2021-05-15T17:37:46.712" v="371" actId="2711"/>
          <ac:spMkLst>
            <pc:docMk/>
            <pc:sldMk cId="1135301267" sldId="281"/>
            <ac:spMk id="2" creationId="{BC972DE4-3DE7-4C15-8B51-E238D620547D}"/>
          </ac:spMkLst>
        </pc:spChg>
        <pc:spChg chg="del">
          <ac:chgData name="Ivan" userId="7dae5396-1320-481c-8af9-4c04e896ee4f" providerId="ADAL" clId="{AA177C96-CBA5-4FC1-A3C5-372EA50FC70B}" dt="2021-05-15T17:36:04.103" v="350"/>
          <ac:spMkLst>
            <pc:docMk/>
            <pc:sldMk cId="1135301267" sldId="281"/>
            <ac:spMk id="3" creationId="{FEBDC831-188B-449F-8E4D-362BC99A9FB6}"/>
          </ac:spMkLst>
        </pc:spChg>
        <pc:picChg chg="add mod">
          <ac:chgData name="Ivan" userId="7dae5396-1320-481c-8af9-4c04e896ee4f" providerId="ADAL" clId="{AA177C96-CBA5-4FC1-A3C5-372EA50FC70B}" dt="2021-05-15T17:37:27.035" v="366" actId="1076"/>
          <ac:picMkLst>
            <pc:docMk/>
            <pc:sldMk cId="1135301267" sldId="281"/>
            <ac:picMk id="7170" creationId="{10CAF661-2A5C-4252-BAB5-1ECE03D71417}"/>
          </ac:picMkLst>
        </pc:picChg>
        <pc:picChg chg="add mod">
          <ac:chgData name="Ivan" userId="7dae5396-1320-481c-8af9-4c04e896ee4f" providerId="ADAL" clId="{AA177C96-CBA5-4FC1-A3C5-372EA50FC70B}" dt="2021-05-15T17:37:21.906" v="363" actId="1076"/>
          <ac:picMkLst>
            <pc:docMk/>
            <pc:sldMk cId="1135301267" sldId="281"/>
            <ac:picMk id="7172" creationId="{913C3231-612B-4966-9F20-2022422D2944}"/>
          </ac:picMkLst>
        </pc:picChg>
      </pc:sldChg>
      <pc:sldChg chg="addSp delSp modSp new mod ord">
        <pc:chgData name="Ivan" userId="7dae5396-1320-481c-8af9-4c04e896ee4f" providerId="ADAL" clId="{AA177C96-CBA5-4FC1-A3C5-372EA50FC70B}" dt="2021-05-15T17:48:12.632" v="390"/>
        <pc:sldMkLst>
          <pc:docMk/>
          <pc:sldMk cId="3066252323" sldId="282"/>
        </pc:sldMkLst>
        <pc:spChg chg="mod">
          <ac:chgData name="Ivan" userId="7dae5396-1320-481c-8af9-4c04e896ee4f" providerId="ADAL" clId="{AA177C96-CBA5-4FC1-A3C5-372EA50FC70B}" dt="2021-05-15T17:47:59.379" v="388" actId="2711"/>
          <ac:spMkLst>
            <pc:docMk/>
            <pc:sldMk cId="3066252323" sldId="282"/>
            <ac:spMk id="2" creationId="{D13B39FE-B4CF-4412-A26F-542FCCA93714}"/>
          </ac:spMkLst>
        </pc:spChg>
        <pc:spChg chg="del">
          <ac:chgData name="Ivan" userId="7dae5396-1320-481c-8af9-4c04e896ee4f" providerId="ADAL" clId="{AA177C96-CBA5-4FC1-A3C5-372EA50FC70B}" dt="2021-05-15T17:46:42.917" v="377" actId="931"/>
          <ac:spMkLst>
            <pc:docMk/>
            <pc:sldMk cId="3066252323" sldId="282"/>
            <ac:spMk id="3" creationId="{71E1B1F5-FA10-456D-99FC-15C84C3E6517}"/>
          </ac:spMkLst>
        </pc:spChg>
        <pc:picChg chg="add mod">
          <ac:chgData name="Ivan" userId="7dae5396-1320-481c-8af9-4c04e896ee4f" providerId="ADAL" clId="{AA177C96-CBA5-4FC1-A3C5-372EA50FC70B}" dt="2021-05-15T17:46:55.188" v="383" actId="1076"/>
          <ac:picMkLst>
            <pc:docMk/>
            <pc:sldMk cId="3066252323" sldId="282"/>
            <ac:picMk id="5" creationId="{F76015BC-685F-4559-8E9D-A0E17F9459A3}"/>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hr-HR"/>
              <a:t>Kliknite da biste uredili stil naslova matrice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5/16/2021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46C117F-5CCF-4837-BE5F-2B92066CAFAF}" type="datetimeFigureOut">
              <a:rPr lang="en-US" dirty="0"/>
              <a:t>5/16/2021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hr-HR"/>
              <a:t>Kliknite da biste uredili stil naslova matrice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84EB90BD-B6CE-46B7-997F-7313B992CCDC}" type="datetimeFigureOut">
              <a:rPr lang="en-US" dirty="0"/>
              <a:t>5/16/2021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hr-HR"/>
              <a:t>Kliknite da biste uredili stil naslova matrice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CDB9D11F-B188-461D-B23F-39381795C052}" type="datetimeFigureOut">
              <a:rPr lang="en-US" dirty="0"/>
              <a:t>5/16/2021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hr-HR"/>
              <a:t>Kliknite da biste uredili stil naslova matrice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52E6D8D9-55A2-4063-B0F3-121F44549695}" type="datetimeFigureOut">
              <a:rPr lang="en-US" dirty="0"/>
              <a:t>5/16/2021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pca">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hr-HR"/>
              <a:t>Kliknite da biste uredili stil naslova matrice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3" name="Date Placeholder 2"/>
          <p:cNvSpPr>
            <a:spLocks noGrp="1"/>
          </p:cNvSpPr>
          <p:nvPr>
            <p:ph type="dt" sz="half" idx="10"/>
          </p:nvPr>
        </p:nvSpPr>
        <p:spPr/>
        <p:txBody>
          <a:bodyPr/>
          <a:lstStyle/>
          <a:p>
            <a:fld id="{D4B24536-994D-4021-A283-9F449C0DB509}" type="datetimeFigureOut">
              <a:rPr lang="en-US" dirty="0"/>
              <a:t>5/16/2021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upca sa slikama">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hr-HR"/>
              <a:t>Kliknite da biste uredili stil naslova matrice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3" name="Date Placeholder 2"/>
          <p:cNvSpPr>
            <a:spLocks noGrp="1"/>
          </p:cNvSpPr>
          <p:nvPr>
            <p:ph type="dt" sz="half" idx="10"/>
          </p:nvPr>
        </p:nvSpPr>
        <p:spPr/>
        <p:txBody>
          <a:bodyPr/>
          <a:lstStyle/>
          <a:p>
            <a:fld id="{3CBBBB78-C96F-47B7-AB17-D852CA960AC9}" type="datetimeFigureOut">
              <a:rPr lang="en-US" dirty="0"/>
              <a:t>5/16/2021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5/16/2021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5/16/2021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5/16/2021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hr-HR"/>
              <a:t>Kliknite da biste uredili stil naslova matrice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30578ACC-22D6-47C1-A373-4FD133E34F3C}" type="datetimeFigureOut">
              <a:rPr lang="en-US" dirty="0"/>
              <a:t>5/16/2021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5/16/2021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680322" y="3030008"/>
            <a:ext cx="4698355" cy="2906179"/>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Content Placeholder 5"/>
          <p:cNvSpPr>
            <a:spLocks noGrp="1"/>
          </p:cNvSpPr>
          <p:nvPr>
            <p:ph sz="quarter" idx="4"/>
          </p:nvPr>
        </p:nvSpPr>
        <p:spPr>
          <a:xfrm>
            <a:off x="5594123" y="3030008"/>
            <a:ext cx="4700059" cy="2906179"/>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5/16/2021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5/16/2021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5/16/2021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hr-HR"/>
              <a:t>Kliknite da biste uredili stil naslova matrice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E331444B-B92B-4E27-8C94-BB93EAF5CB18}" type="datetimeFigureOut">
              <a:rPr lang="en-US" dirty="0"/>
              <a:t>5/16/2021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363EFA5E-FA76-400D-B3DC-F0BA90E6D107}" type="datetimeFigureOut">
              <a:rPr lang="en-US" dirty="0"/>
              <a:t>5/16/2021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5/16/2021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flickr.com/photos/thomashawk/5953827981" TargetMode="External"/><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B0E0F3B-8287-415C-80E9-899A4D45EE7A}"/>
              </a:ext>
            </a:extLst>
          </p:cNvPr>
          <p:cNvSpPr>
            <a:spLocks noGrp="1"/>
          </p:cNvSpPr>
          <p:nvPr>
            <p:ph type="ctrTitle"/>
          </p:nvPr>
        </p:nvSpPr>
        <p:spPr/>
        <p:txBody>
          <a:bodyPr/>
          <a:lstStyle/>
          <a:p>
            <a:r>
              <a:rPr lang="hr-HR" b="1" i="1" dirty="0" err="1">
                <a:latin typeface="Berlin Sans FB Demi" panose="020E0802020502020306" pitchFamily="34" charset="0"/>
              </a:rPr>
              <a:t>Deutschland</a:t>
            </a:r>
            <a:endParaRPr lang="hr-HR" b="1" i="1" dirty="0">
              <a:latin typeface="Berlin Sans FB Demi" panose="020E0802020502020306" pitchFamily="34" charset="0"/>
            </a:endParaRPr>
          </a:p>
        </p:txBody>
      </p:sp>
      <p:sp>
        <p:nvSpPr>
          <p:cNvPr id="3" name="Podnaslov 2">
            <a:extLst>
              <a:ext uri="{FF2B5EF4-FFF2-40B4-BE49-F238E27FC236}">
                <a16:creationId xmlns:a16="http://schemas.microsoft.com/office/drawing/2014/main" id="{CEC5773A-2ECE-4F00-ADAA-A05D3F7142E2}"/>
              </a:ext>
            </a:extLst>
          </p:cNvPr>
          <p:cNvSpPr>
            <a:spLocks noGrp="1"/>
          </p:cNvSpPr>
          <p:nvPr>
            <p:ph type="subTitle" idx="1"/>
          </p:nvPr>
        </p:nvSpPr>
        <p:spPr/>
        <p:txBody>
          <a:bodyPr/>
          <a:lstStyle/>
          <a:p>
            <a:r>
              <a:rPr lang="hr-HR" b="1" i="1" dirty="0">
                <a:latin typeface="Berlin Sans FB Demi" panose="020E0802020502020306" pitchFamily="34" charset="0"/>
              </a:rPr>
              <a:t>Ivan  Tarle  7.a</a:t>
            </a:r>
          </a:p>
        </p:txBody>
      </p:sp>
    </p:spTree>
    <p:extLst>
      <p:ext uri="{BB962C8B-B14F-4D97-AF65-F5344CB8AC3E}">
        <p14:creationId xmlns:p14="http://schemas.microsoft.com/office/powerpoint/2010/main" val="3487709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C972DE4-3DE7-4C15-8B51-E238D620547D}"/>
              </a:ext>
            </a:extLst>
          </p:cNvPr>
          <p:cNvSpPr>
            <a:spLocks noGrp="1"/>
          </p:cNvSpPr>
          <p:nvPr>
            <p:ph type="title"/>
          </p:nvPr>
        </p:nvSpPr>
        <p:spPr/>
        <p:txBody>
          <a:bodyPr/>
          <a:lstStyle/>
          <a:p>
            <a:pPr algn="ctr"/>
            <a:r>
              <a:rPr lang="hr-HR" b="1" i="1" dirty="0">
                <a:latin typeface="Berlin Sans FB Demi" panose="020E0802020502020306" pitchFamily="34" charset="0"/>
              </a:rPr>
              <a:t>Schwarzwald</a:t>
            </a:r>
          </a:p>
        </p:txBody>
      </p:sp>
      <p:pic>
        <p:nvPicPr>
          <p:cNvPr id="7170" name="Picture 2" descr="Schwarzwald Urlaub | SKR Reisen">
            <a:extLst>
              <a:ext uri="{FF2B5EF4-FFF2-40B4-BE49-F238E27FC236}">
                <a16:creationId xmlns:a16="http://schemas.microsoft.com/office/drawing/2014/main" id="{10CAF661-2A5C-4252-BAB5-1ECE03D7141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0321" y="3027658"/>
            <a:ext cx="4782314" cy="26222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7172" name="Picture 4" descr="Winter Hotel Schwarzwaldhof in Hinterzarten im Schwarzwald">
            <a:extLst>
              <a:ext uri="{FF2B5EF4-FFF2-40B4-BE49-F238E27FC236}">
                <a16:creationId xmlns:a16="http://schemas.microsoft.com/office/drawing/2014/main" id="{913C3231-612B-4966-9F20-2022422D29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3388" y="2992858"/>
            <a:ext cx="5399267" cy="26222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301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2742E51-E624-4084-ABB1-75A0B696E9B3}"/>
              </a:ext>
            </a:extLst>
          </p:cNvPr>
          <p:cNvSpPr>
            <a:spLocks noGrp="1"/>
          </p:cNvSpPr>
          <p:nvPr>
            <p:ph type="title"/>
          </p:nvPr>
        </p:nvSpPr>
        <p:spPr/>
        <p:txBody>
          <a:bodyPr/>
          <a:lstStyle/>
          <a:p>
            <a:pPr algn="ctr"/>
            <a:r>
              <a:rPr lang="hr-HR" b="1" i="1" dirty="0" err="1">
                <a:latin typeface="Berlin Sans FB Demi" panose="020E0802020502020306" pitchFamily="34" charset="0"/>
              </a:rPr>
              <a:t>Flüsse</a:t>
            </a:r>
            <a:r>
              <a:rPr lang="hr-HR" b="1" i="1" dirty="0">
                <a:latin typeface="Berlin Sans FB Demi" panose="020E0802020502020306" pitchFamily="34" charset="0"/>
              </a:rPr>
              <a:t> </a:t>
            </a:r>
            <a:r>
              <a:rPr lang="hr-HR" b="1" i="1" dirty="0" err="1">
                <a:latin typeface="Berlin Sans FB Demi" panose="020E0802020502020306" pitchFamily="34" charset="0"/>
              </a:rPr>
              <a:t>in</a:t>
            </a:r>
            <a:r>
              <a:rPr lang="hr-HR" b="1" i="1" dirty="0">
                <a:latin typeface="Berlin Sans FB Demi" panose="020E0802020502020306" pitchFamily="34" charset="0"/>
              </a:rPr>
              <a:t> </a:t>
            </a:r>
            <a:r>
              <a:rPr lang="hr-HR" b="1" i="1" dirty="0" err="1">
                <a:latin typeface="Berlin Sans FB Demi" panose="020E0802020502020306" pitchFamily="34" charset="0"/>
              </a:rPr>
              <a:t>Deutschland</a:t>
            </a:r>
            <a:endParaRPr lang="hr-HR" b="1" i="1" dirty="0">
              <a:latin typeface="Berlin Sans FB Demi" panose="020E0802020502020306" pitchFamily="34" charset="0"/>
            </a:endParaRPr>
          </a:p>
        </p:txBody>
      </p:sp>
      <p:sp>
        <p:nvSpPr>
          <p:cNvPr id="3" name="Rezervirano mjesto sadržaja 2">
            <a:extLst>
              <a:ext uri="{FF2B5EF4-FFF2-40B4-BE49-F238E27FC236}">
                <a16:creationId xmlns:a16="http://schemas.microsoft.com/office/drawing/2014/main" id="{2BA2F561-CE4A-4CB7-B876-E02F3DB040B4}"/>
              </a:ext>
            </a:extLst>
          </p:cNvPr>
          <p:cNvSpPr>
            <a:spLocks noGrp="1"/>
          </p:cNvSpPr>
          <p:nvPr>
            <p:ph idx="1"/>
          </p:nvPr>
        </p:nvSpPr>
        <p:spPr/>
        <p:txBody>
          <a:bodyPr anchor="ctr"/>
          <a:lstStyle/>
          <a:p>
            <a:r>
              <a:rPr lang="de-DE" dirty="0"/>
              <a:t>Die Hauptflüsse in Deutschland sind: Der Rhein in Deutschland fließt 865 km (Hauptzuflüsse Neckar, Main und Mosel); Elba 727 km und Donau (Donau) mit 687 km. Weitere wichtige Flüsse sind die Saale und der Main in Mitteldeutschland, der Neckar im Südwesten, die Weser im Norden und die Oder an der Ostgrenze.</a:t>
            </a:r>
            <a:endParaRPr lang="hr-HR" dirty="0"/>
          </a:p>
        </p:txBody>
      </p:sp>
    </p:spTree>
    <p:extLst>
      <p:ext uri="{BB962C8B-B14F-4D97-AF65-F5344CB8AC3E}">
        <p14:creationId xmlns:p14="http://schemas.microsoft.com/office/powerpoint/2010/main" val="906213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8B8DDEA-AFC6-4593-8D69-EDDF8D99B6E9}"/>
              </a:ext>
            </a:extLst>
          </p:cNvPr>
          <p:cNvSpPr>
            <a:spLocks noGrp="1"/>
          </p:cNvSpPr>
          <p:nvPr>
            <p:ph type="title"/>
          </p:nvPr>
        </p:nvSpPr>
        <p:spPr/>
        <p:txBody>
          <a:bodyPr/>
          <a:lstStyle/>
          <a:p>
            <a:pPr algn="ctr"/>
            <a:r>
              <a:rPr lang="hr-HR" b="1" i="1" dirty="0" err="1">
                <a:latin typeface="Berlin Sans FB Demi" panose="020E0802020502020306" pitchFamily="34" charset="0"/>
              </a:rPr>
              <a:t>Donau</a:t>
            </a:r>
            <a:r>
              <a:rPr lang="hr-HR" b="1" i="1" dirty="0">
                <a:latin typeface="Berlin Sans FB Demi" panose="020E0802020502020306" pitchFamily="34" charset="0"/>
              </a:rPr>
              <a:t>, </a:t>
            </a:r>
            <a:r>
              <a:rPr lang="hr-HR" b="1" i="1" dirty="0" err="1">
                <a:latin typeface="Berlin Sans FB Demi" panose="020E0802020502020306" pitchFamily="34" charset="0"/>
              </a:rPr>
              <a:t>Rhein</a:t>
            </a:r>
            <a:r>
              <a:rPr lang="hr-HR" b="1" i="1" dirty="0">
                <a:latin typeface="Berlin Sans FB Demi" panose="020E0802020502020306" pitchFamily="34" charset="0"/>
              </a:rPr>
              <a:t> </a:t>
            </a:r>
            <a:r>
              <a:rPr lang="hr-HR" b="1" i="1" dirty="0" err="1">
                <a:latin typeface="Berlin Sans FB Demi" panose="020E0802020502020306" pitchFamily="34" charset="0"/>
              </a:rPr>
              <a:t>und</a:t>
            </a:r>
            <a:r>
              <a:rPr lang="hr-HR" b="1" i="1" dirty="0">
                <a:latin typeface="Berlin Sans FB Demi" panose="020E0802020502020306" pitchFamily="34" charset="0"/>
              </a:rPr>
              <a:t> Elbe</a:t>
            </a:r>
          </a:p>
        </p:txBody>
      </p:sp>
      <p:pic>
        <p:nvPicPr>
          <p:cNvPr id="3074" name="Picture 2" descr="Dunav – Wikipedija">
            <a:extLst>
              <a:ext uri="{FF2B5EF4-FFF2-40B4-BE49-F238E27FC236}">
                <a16:creationId xmlns:a16="http://schemas.microsoft.com/office/drawing/2014/main" id="{E5C8F1ED-1238-4848-8503-4F0E5C128E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0262" y="2317373"/>
            <a:ext cx="2085975" cy="16668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3076" name="Picture 4" descr="Sjeverna Rajna - Vestfalija, Njemačka | Vodiči na Putovnica.net">
            <a:extLst>
              <a:ext uri="{FF2B5EF4-FFF2-40B4-BE49-F238E27FC236}">
                <a16:creationId xmlns:a16="http://schemas.microsoft.com/office/drawing/2014/main" id="{0589E707-11EE-4F9D-867B-43FBFEB5AB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5225" y="3009900"/>
            <a:ext cx="4483632" cy="223565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3078" name="Picture 6" descr="Hamburg – Wikipedija">
            <a:extLst>
              <a:ext uri="{FF2B5EF4-FFF2-40B4-BE49-F238E27FC236}">
                <a16:creationId xmlns:a16="http://schemas.microsoft.com/office/drawing/2014/main" id="{8DBF457D-4719-4240-9B4A-C509BE2FD9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1538" y="4772025"/>
            <a:ext cx="3000375" cy="1524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591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016ECBB-24FA-4697-BB59-7A2E4A50C370}"/>
              </a:ext>
            </a:extLst>
          </p:cNvPr>
          <p:cNvSpPr>
            <a:spLocks noGrp="1"/>
          </p:cNvSpPr>
          <p:nvPr>
            <p:ph type="title"/>
          </p:nvPr>
        </p:nvSpPr>
        <p:spPr/>
        <p:txBody>
          <a:bodyPr/>
          <a:lstStyle/>
          <a:p>
            <a:endParaRPr lang="hr-HR" dirty="0"/>
          </a:p>
        </p:txBody>
      </p:sp>
      <p:sp>
        <p:nvSpPr>
          <p:cNvPr id="3" name="Rezervirano mjesto sadržaja 2">
            <a:extLst>
              <a:ext uri="{FF2B5EF4-FFF2-40B4-BE49-F238E27FC236}">
                <a16:creationId xmlns:a16="http://schemas.microsoft.com/office/drawing/2014/main" id="{2D3F255E-FBBA-4369-BD4C-1E4DDC437F99}"/>
              </a:ext>
            </a:extLst>
          </p:cNvPr>
          <p:cNvSpPr>
            <a:spLocks noGrp="1"/>
          </p:cNvSpPr>
          <p:nvPr>
            <p:ph idx="1"/>
          </p:nvPr>
        </p:nvSpPr>
        <p:spPr/>
        <p:txBody>
          <a:bodyPr anchor="t"/>
          <a:lstStyle/>
          <a:p>
            <a:r>
              <a:rPr lang="de-DE" dirty="0"/>
              <a:t>Deutschland ist ein demokratischer parlamentarischer Bundesstaat, bestehend aus 16 Bundesländern, von denen drei unabhängige Städte sind. Die Hauptstadt ist Berlin und beherbergt das Parlament und die Regierung. Es wurde während des Deutsch-Französischen Krieges von 1870/71 als Staat vereint.</a:t>
            </a:r>
            <a:endParaRPr lang="hr-HR" dirty="0"/>
          </a:p>
          <a:p>
            <a:r>
              <a:rPr lang="de-DE" dirty="0"/>
              <a:t>Die Deutschen machen 89,6% der Bevölkerung aus. Ausländische Staatsbürger sind Türken, Polen, Rumänen, Griechen, Kroaten, Russen ...Deutschland ist für viele Menschen ein wirtschaftlich gutes Land.</a:t>
            </a:r>
            <a:endParaRPr lang="hr-HR" dirty="0"/>
          </a:p>
        </p:txBody>
      </p:sp>
    </p:spTree>
    <p:extLst>
      <p:ext uri="{BB962C8B-B14F-4D97-AF65-F5344CB8AC3E}">
        <p14:creationId xmlns:p14="http://schemas.microsoft.com/office/powerpoint/2010/main" val="3358002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052DAE0-E0E5-4E28-BF91-001C3FA58705}"/>
              </a:ext>
            </a:extLst>
          </p:cNvPr>
          <p:cNvSpPr>
            <a:spLocks noGrp="1"/>
          </p:cNvSpPr>
          <p:nvPr>
            <p:ph type="title"/>
          </p:nvPr>
        </p:nvSpPr>
        <p:spPr/>
        <p:txBody>
          <a:bodyPr/>
          <a:lstStyle/>
          <a:p>
            <a:pPr algn="ctr"/>
            <a:r>
              <a:rPr lang="hr-HR" b="1" i="1" dirty="0" err="1">
                <a:latin typeface="Berlin Sans FB Demi" panose="020E0802020502020306" pitchFamily="34" charset="0"/>
              </a:rPr>
              <a:t>Bundesländer</a:t>
            </a:r>
            <a:r>
              <a:rPr lang="hr-HR" b="1" i="1" dirty="0">
                <a:latin typeface="Berlin Sans FB Demi" panose="020E0802020502020306" pitchFamily="34" charset="0"/>
              </a:rPr>
              <a:t> </a:t>
            </a:r>
            <a:r>
              <a:rPr lang="hr-HR" b="1" i="1" dirty="0" err="1">
                <a:latin typeface="Berlin Sans FB Demi" panose="020E0802020502020306" pitchFamily="34" charset="0"/>
              </a:rPr>
              <a:t>Deutschland</a:t>
            </a:r>
            <a:endParaRPr lang="hr-HR" b="1" i="1" dirty="0">
              <a:latin typeface="Berlin Sans FB Demi" panose="020E0802020502020306" pitchFamily="34" charset="0"/>
            </a:endParaRPr>
          </a:p>
        </p:txBody>
      </p:sp>
      <p:pic>
        <p:nvPicPr>
          <p:cNvPr id="1026" name="Picture 2" descr="AFK – BLOG">
            <a:extLst>
              <a:ext uri="{FF2B5EF4-FFF2-40B4-BE49-F238E27FC236}">
                <a16:creationId xmlns:a16="http://schemas.microsoft.com/office/drawing/2014/main" id="{440B10A1-F4D8-463B-BF5D-B6B4423CC47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6476" y="2015332"/>
            <a:ext cx="3320792" cy="463792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28" name="Picture 4" descr="Kako se predstaviti na njemačkom | ABC Strani jezici d.o.o.">
            <a:extLst>
              <a:ext uri="{FF2B5EF4-FFF2-40B4-BE49-F238E27FC236}">
                <a16:creationId xmlns:a16="http://schemas.microsoft.com/office/drawing/2014/main" id="{00C5351C-221B-4BDD-955B-5EB4447A22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8507" y="2015332"/>
            <a:ext cx="3495675" cy="463792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700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E1CC43B-9BD6-49CE-B8DF-BD9BC74C00FE}"/>
              </a:ext>
            </a:extLst>
          </p:cNvPr>
          <p:cNvSpPr>
            <a:spLocks noGrp="1"/>
          </p:cNvSpPr>
          <p:nvPr>
            <p:ph type="title"/>
          </p:nvPr>
        </p:nvSpPr>
        <p:spPr/>
        <p:txBody>
          <a:bodyPr/>
          <a:lstStyle/>
          <a:p>
            <a:pPr algn="ctr"/>
            <a:r>
              <a:rPr lang="hr-HR" b="1" i="1" dirty="0" err="1">
                <a:latin typeface="Berlin Sans FB Demi" panose="020E0802020502020306" pitchFamily="34" charset="0"/>
              </a:rPr>
              <a:t>Der</a:t>
            </a:r>
            <a:r>
              <a:rPr lang="hr-HR" b="1" i="1" dirty="0">
                <a:latin typeface="Berlin Sans FB Demi" panose="020E0802020502020306" pitchFamily="34" charset="0"/>
              </a:rPr>
              <a:t> Sport </a:t>
            </a:r>
            <a:r>
              <a:rPr lang="hr-HR" b="1" i="1" dirty="0" err="1">
                <a:latin typeface="Berlin Sans FB Demi" panose="020E0802020502020306" pitchFamily="34" charset="0"/>
              </a:rPr>
              <a:t>in</a:t>
            </a:r>
            <a:r>
              <a:rPr lang="hr-HR" b="1" i="1" dirty="0">
                <a:latin typeface="Berlin Sans FB Demi" panose="020E0802020502020306" pitchFamily="34" charset="0"/>
              </a:rPr>
              <a:t> </a:t>
            </a:r>
            <a:r>
              <a:rPr lang="hr-HR" b="1" i="1" dirty="0" err="1">
                <a:latin typeface="Berlin Sans FB Demi" panose="020E0802020502020306" pitchFamily="34" charset="0"/>
              </a:rPr>
              <a:t>Deutschland</a:t>
            </a:r>
            <a:endParaRPr lang="hr-HR" b="1" i="1" dirty="0">
              <a:latin typeface="Berlin Sans FB Demi" panose="020E0802020502020306" pitchFamily="34" charset="0"/>
            </a:endParaRPr>
          </a:p>
        </p:txBody>
      </p:sp>
      <p:sp>
        <p:nvSpPr>
          <p:cNvPr id="3" name="Rezervirano mjesto sadržaja 2">
            <a:extLst>
              <a:ext uri="{FF2B5EF4-FFF2-40B4-BE49-F238E27FC236}">
                <a16:creationId xmlns:a16="http://schemas.microsoft.com/office/drawing/2014/main" id="{8966A05E-BD23-43A3-95A5-96DEA4D25E8D}"/>
              </a:ext>
            </a:extLst>
          </p:cNvPr>
          <p:cNvSpPr>
            <a:spLocks noGrp="1"/>
          </p:cNvSpPr>
          <p:nvPr>
            <p:ph idx="1"/>
          </p:nvPr>
        </p:nvSpPr>
        <p:spPr/>
        <p:txBody>
          <a:bodyPr>
            <a:normAutofit lnSpcReduction="10000"/>
          </a:bodyPr>
          <a:lstStyle/>
          <a:p>
            <a:r>
              <a:rPr lang="de-DE" dirty="0"/>
              <a:t>Der Nationalsport in Deutschland ist Fußball. 27 Millionen Deutsche engagieren sich in Sportvereinen. Der Deutsche Fußballverband hat 6,3 Millionen Mitglieder. Deutsche Athleten belegen bei allen Olympischen Spielen den dritten Platz. Sie waren Austragungsort der Olympischen Sommerspiele 1936 in Berlin und 1972 in München sowie der Olympischen Winterspiele 1936 in Garmisch-Partenkirchen.</a:t>
            </a:r>
            <a:endParaRPr lang="hr-HR" dirty="0"/>
          </a:p>
          <a:p>
            <a:r>
              <a:rPr lang="de-DE" dirty="0"/>
              <a:t>Die Bundesliga ist der zweithäufigste Profisportwettbewerb der Welt. Die deutsche Fußballnationalmannschaft gewann die Weltmeisterschaft 1954, 1974, 1990 und 2014 und die Fußball-Europameisterschaft 1972, 1980 und 1996.</a:t>
            </a:r>
            <a:endParaRPr lang="hr-HR" dirty="0"/>
          </a:p>
        </p:txBody>
      </p:sp>
    </p:spTree>
    <p:extLst>
      <p:ext uri="{BB962C8B-B14F-4D97-AF65-F5344CB8AC3E}">
        <p14:creationId xmlns:p14="http://schemas.microsoft.com/office/powerpoint/2010/main" val="1079034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2845B6-A2AA-4590-95E3-847FDD213399}"/>
              </a:ext>
            </a:extLst>
          </p:cNvPr>
          <p:cNvSpPr>
            <a:spLocks noGrp="1"/>
          </p:cNvSpPr>
          <p:nvPr>
            <p:ph type="title"/>
          </p:nvPr>
        </p:nvSpPr>
        <p:spPr/>
        <p:txBody>
          <a:bodyPr/>
          <a:lstStyle/>
          <a:p>
            <a:endParaRPr lang="hr-HR"/>
          </a:p>
        </p:txBody>
      </p:sp>
      <p:pic>
        <p:nvPicPr>
          <p:cNvPr id="4098" name="Picture 2" descr="Allianz Arena | Kelvion">
            <a:extLst>
              <a:ext uri="{FF2B5EF4-FFF2-40B4-BE49-F238E27FC236}">
                <a16:creationId xmlns:a16="http://schemas.microsoft.com/office/drawing/2014/main" id="{EE3291C7-FE5E-4CAB-83AE-BBCD970548C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9333" y="2336800"/>
            <a:ext cx="8517309" cy="35988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716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64099BE-C3DD-4168-99B7-60BE802F0D5B}"/>
              </a:ext>
            </a:extLst>
          </p:cNvPr>
          <p:cNvSpPr>
            <a:spLocks noGrp="1"/>
          </p:cNvSpPr>
          <p:nvPr>
            <p:ph type="title"/>
          </p:nvPr>
        </p:nvSpPr>
        <p:spPr/>
        <p:txBody>
          <a:bodyPr/>
          <a:lstStyle/>
          <a:p>
            <a:pPr algn="ctr"/>
            <a:r>
              <a:rPr lang="de-DE" b="1" i="1" dirty="0">
                <a:latin typeface="Berlin Sans FB Demi" panose="020E0802020502020306" pitchFamily="34" charset="0"/>
              </a:rPr>
              <a:t>München: Die Stadt, die ich besuche</a:t>
            </a:r>
            <a:r>
              <a:rPr lang="hr-HR" b="1" i="1" dirty="0">
                <a:latin typeface="Berlin Sans FB Demi" panose="020E0802020502020306" pitchFamily="34" charset="0"/>
              </a:rPr>
              <a:t>n</a:t>
            </a:r>
            <a:r>
              <a:rPr lang="de-DE" b="1" i="1" dirty="0">
                <a:latin typeface="Berlin Sans FB Demi" panose="020E0802020502020306" pitchFamily="34" charset="0"/>
              </a:rPr>
              <a:t> möchte</a:t>
            </a:r>
            <a:endParaRPr lang="hr-HR" b="1" i="1" dirty="0">
              <a:latin typeface="Berlin Sans FB Demi" panose="020E0802020502020306" pitchFamily="34" charset="0"/>
            </a:endParaRPr>
          </a:p>
        </p:txBody>
      </p:sp>
      <p:sp>
        <p:nvSpPr>
          <p:cNvPr id="3" name="Rezervirano mjesto sadržaja 2">
            <a:extLst>
              <a:ext uri="{FF2B5EF4-FFF2-40B4-BE49-F238E27FC236}">
                <a16:creationId xmlns:a16="http://schemas.microsoft.com/office/drawing/2014/main" id="{A3F7A1A6-7299-4A90-85DD-B2D189D6848C}"/>
              </a:ext>
            </a:extLst>
          </p:cNvPr>
          <p:cNvSpPr>
            <a:spLocks noGrp="1"/>
          </p:cNvSpPr>
          <p:nvPr>
            <p:ph idx="1"/>
          </p:nvPr>
        </p:nvSpPr>
        <p:spPr/>
        <p:txBody>
          <a:bodyPr>
            <a:normAutofit/>
          </a:bodyPr>
          <a:lstStyle/>
          <a:p>
            <a:r>
              <a:rPr lang="de-DE" dirty="0"/>
              <a:t>Mein Nachbar lebt in München und wenn er nach Kroatien kommt, spricht er immer über diese Stadt und ihre Besonderheiten. Ich war so beeindruckt von seiner Geschichte über München, dass ich diese Stadt gerne besuchen würde.</a:t>
            </a:r>
          </a:p>
          <a:p>
            <a:r>
              <a:rPr lang="de-DE" dirty="0"/>
              <a:t>Ich möchte die deutsche Stadt München wegen des Oktoberfestes und vieler historischer und kultureller Orte, Feiern, Speisen und Getränken besuchen ...</a:t>
            </a:r>
          </a:p>
          <a:p>
            <a:endParaRPr lang="de-DE" dirty="0"/>
          </a:p>
          <a:p>
            <a:endParaRPr lang="hr-HR" dirty="0"/>
          </a:p>
        </p:txBody>
      </p:sp>
    </p:spTree>
    <p:extLst>
      <p:ext uri="{BB962C8B-B14F-4D97-AF65-F5344CB8AC3E}">
        <p14:creationId xmlns:p14="http://schemas.microsoft.com/office/powerpoint/2010/main" val="3431807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743CC1-B0C3-44FA-A473-1268257A6639}"/>
              </a:ext>
            </a:extLst>
          </p:cNvPr>
          <p:cNvSpPr>
            <a:spLocks noGrp="1"/>
          </p:cNvSpPr>
          <p:nvPr>
            <p:ph type="title"/>
          </p:nvPr>
        </p:nvSpPr>
        <p:spPr/>
        <p:txBody>
          <a:bodyPr/>
          <a:lstStyle/>
          <a:p>
            <a:pPr algn="ctr"/>
            <a:r>
              <a:rPr lang="de-DE" dirty="0">
                <a:latin typeface="Berlin Sans FB Demi" panose="020E0802020502020306" pitchFamily="34" charset="0"/>
              </a:rPr>
              <a:t>16 Tage Spaß und leckeres Essen</a:t>
            </a:r>
            <a:r>
              <a:rPr lang="hr-HR" dirty="0">
                <a:latin typeface="Berlin Sans FB Demi" panose="020E0802020502020306" pitchFamily="34" charset="0"/>
              </a:rPr>
              <a:t> (</a:t>
            </a:r>
            <a:r>
              <a:rPr lang="hr-HR" dirty="0" err="1">
                <a:latin typeface="Berlin Sans FB Demi" panose="020E0802020502020306" pitchFamily="34" charset="0"/>
              </a:rPr>
              <a:t>Oktoberfest</a:t>
            </a:r>
            <a:r>
              <a:rPr lang="hr-HR" dirty="0">
                <a:latin typeface="Berlin Sans FB Demi" panose="020E0802020502020306" pitchFamily="34" charset="0"/>
              </a:rPr>
              <a:t>)</a:t>
            </a:r>
          </a:p>
        </p:txBody>
      </p:sp>
      <p:pic>
        <p:nvPicPr>
          <p:cNvPr id="4098" name="Picture 2" descr="6 Things to Know About The Real German Oktoberfest | Travel for Food Hub">
            <a:extLst>
              <a:ext uri="{FF2B5EF4-FFF2-40B4-BE49-F238E27FC236}">
                <a16:creationId xmlns:a16="http://schemas.microsoft.com/office/drawing/2014/main" id="{CB6E33BB-95E5-49E9-B210-42633528F9A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0321" y="3352800"/>
            <a:ext cx="5237408" cy="26187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4102" name="Picture 6" descr="Wiesn-Woche die... - Ochsenbraterei - Oktoberfest München | Facebook">
            <a:extLst>
              <a:ext uri="{FF2B5EF4-FFF2-40B4-BE49-F238E27FC236}">
                <a16:creationId xmlns:a16="http://schemas.microsoft.com/office/drawing/2014/main" id="{D37D3FB8-D7A1-413F-8D64-E994020B1B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4848" y="3352800"/>
            <a:ext cx="3796381" cy="252631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432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3D74577-0F55-4745-A02A-8060CADBD485}"/>
              </a:ext>
            </a:extLst>
          </p:cNvPr>
          <p:cNvSpPr>
            <a:spLocks noGrp="1"/>
          </p:cNvSpPr>
          <p:nvPr>
            <p:ph type="title"/>
          </p:nvPr>
        </p:nvSpPr>
        <p:spPr/>
        <p:txBody>
          <a:bodyPr/>
          <a:lstStyle/>
          <a:p>
            <a:pPr algn="ctr"/>
            <a:r>
              <a:rPr lang="hr-HR" b="1" i="1" dirty="0">
                <a:latin typeface="Berlin Sans FB Demi" panose="020E0802020502020306" pitchFamily="34" charset="0"/>
              </a:rPr>
              <a:t>München</a:t>
            </a:r>
          </a:p>
        </p:txBody>
      </p:sp>
      <p:pic>
        <p:nvPicPr>
          <p:cNvPr id="5122" name="Picture 2" descr="Minhen">
            <a:extLst>
              <a:ext uri="{FF2B5EF4-FFF2-40B4-BE49-F238E27FC236}">
                <a16:creationId xmlns:a16="http://schemas.microsoft.com/office/drawing/2014/main" id="{14A72822-D698-4295-96B0-70D27B1EA0B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08898" y="2336800"/>
            <a:ext cx="5758180" cy="35988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762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jemačka zastava, 200x100 - Europske - Svjetske - Zastave - Web shop za  najveći izbor zastava - dizajnirajte, kupite ili iznajmite željenu zastavu">
            <a:extLst>
              <a:ext uri="{FF2B5EF4-FFF2-40B4-BE49-F238E27FC236}">
                <a16:creationId xmlns:a16="http://schemas.microsoft.com/office/drawing/2014/main" id="{71161786-D387-4872-9558-09BFE42186F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48548" y="2274657"/>
            <a:ext cx="5694904" cy="35988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046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B1D6761-58B4-4F2A-914F-133E606B8EE1}"/>
              </a:ext>
            </a:extLst>
          </p:cNvPr>
          <p:cNvSpPr>
            <a:spLocks noGrp="1"/>
          </p:cNvSpPr>
          <p:nvPr>
            <p:ph type="title"/>
          </p:nvPr>
        </p:nvSpPr>
        <p:spPr/>
        <p:txBody>
          <a:bodyPr/>
          <a:lstStyle/>
          <a:p>
            <a:pPr algn="ctr"/>
            <a:r>
              <a:rPr lang="hr-HR" b="1" i="1" dirty="0">
                <a:latin typeface="Berlin Sans FB Demi" panose="020E0802020502020306" pitchFamily="34" charset="0"/>
              </a:rPr>
              <a:t>Generell über München</a:t>
            </a:r>
          </a:p>
        </p:txBody>
      </p:sp>
      <p:sp>
        <p:nvSpPr>
          <p:cNvPr id="3" name="Rezervirano mjesto sadržaja 2">
            <a:extLst>
              <a:ext uri="{FF2B5EF4-FFF2-40B4-BE49-F238E27FC236}">
                <a16:creationId xmlns:a16="http://schemas.microsoft.com/office/drawing/2014/main" id="{41360513-FF0F-448A-ACD6-2DB6C9617B39}"/>
              </a:ext>
            </a:extLst>
          </p:cNvPr>
          <p:cNvSpPr>
            <a:spLocks noGrp="1"/>
          </p:cNvSpPr>
          <p:nvPr>
            <p:ph idx="1"/>
          </p:nvPr>
        </p:nvSpPr>
        <p:spPr/>
        <p:txBody>
          <a:bodyPr>
            <a:normAutofit fontScale="85000" lnSpcReduction="20000"/>
          </a:bodyPr>
          <a:lstStyle/>
          <a:p>
            <a:r>
              <a:rPr lang="de-DE" dirty="0"/>
              <a:t>München ist die Landeshauptstadt Bayerns. Nach Berlin und Hamburg ist es die drittgrößte Stadt Deutschlands. In der Nähe der Stadt gibt es Gletscherseen (Ammer, Wörth und Starnberger). München liegt in der Nähe der Alpen und hat den meisten Schnee aller großen Städte in Deutschland. In München leben 433.292 Ausländer, von denen die meisten Kroaten (38.137), Türken (37.876), Italiener (27.821), Griechen (26.560), Österreicher (21.046), Bosnier (19.692), Rumänen (17.980) und Polen sind (19, 101).</a:t>
            </a:r>
            <a:endParaRPr lang="hr-HR" dirty="0"/>
          </a:p>
          <a:p>
            <a:r>
              <a:rPr lang="de-DE" dirty="0"/>
              <a:t>Insgesamt 50,25% der Ausländer mit ständigem Wohnsitz in München kommen aus EU-Ländern. München entwickelte sich nach dem Zweiten Weltkrieg zu einem High-Tech-Gebiet, und darüber hinaus entwickelten sich dort viele Dienstleistungsunternehmen wie Medien, Versicherungen und Banken. Der Tourismus, der durch wichtige Museen und andere Sehenswürdigkeiten gefördert wird, hat ebenfalls ein deutliches Wachstum verzeichnet. Das Zentrum des historischen Teils der Stadt wurde in eine Fußgängerzone umgewandelt.</a:t>
            </a:r>
            <a:endParaRPr lang="hr-HR" dirty="0"/>
          </a:p>
        </p:txBody>
      </p:sp>
    </p:spTree>
    <p:extLst>
      <p:ext uri="{BB962C8B-B14F-4D97-AF65-F5344CB8AC3E}">
        <p14:creationId xmlns:p14="http://schemas.microsoft.com/office/powerpoint/2010/main" val="1823190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BDB01F2-1757-48C1-A1EF-BD821CC7172E}"/>
              </a:ext>
            </a:extLst>
          </p:cNvPr>
          <p:cNvSpPr>
            <a:spLocks noGrp="1"/>
          </p:cNvSpPr>
          <p:nvPr>
            <p:ph type="title"/>
          </p:nvPr>
        </p:nvSpPr>
        <p:spPr/>
        <p:txBody>
          <a:bodyPr/>
          <a:lstStyle/>
          <a:p>
            <a:pPr algn="ctr"/>
            <a:r>
              <a:rPr lang="hr-HR" b="1" i="1" dirty="0">
                <a:latin typeface="Berlin Sans FB Demi" panose="020E0802020502020306" pitchFamily="34" charset="0"/>
              </a:rPr>
              <a:t>München </a:t>
            </a:r>
            <a:r>
              <a:rPr lang="hr-HR" b="1" i="1" dirty="0" err="1">
                <a:latin typeface="Berlin Sans FB Demi" panose="020E0802020502020306" pitchFamily="34" charset="0"/>
              </a:rPr>
              <a:t>aus</a:t>
            </a:r>
            <a:r>
              <a:rPr lang="hr-HR" b="1" i="1" dirty="0">
                <a:latin typeface="Berlin Sans FB Demi" panose="020E0802020502020306" pitchFamily="34" charset="0"/>
              </a:rPr>
              <a:t> </a:t>
            </a:r>
            <a:r>
              <a:rPr lang="hr-HR" b="1" i="1" dirty="0" err="1">
                <a:latin typeface="Berlin Sans FB Demi" panose="020E0802020502020306" pitchFamily="34" charset="0"/>
              </a:rPr>
              <a:t>der</a:t>
            </a:r>
            <a:r>
              <a:rPr lang="hr-HR" b="1" i="1" dirty="0">
                <a:latin typeface="Berlin Sans FB Demi" panose="020E0802020502020306" pitchFamily="34" charset="0"/>
              </a:rPr>
              <a:t> </a:t>
            </a:r>
            <a:r>
              <a:rPr lang="hr-HR" b="1" i="1" dirty="0" err="1">
                <a:latin typeface="Berlin Sans FB Demi" panose="020E0802020502020306" pitchFamily="34" charset="0"/>
              </a:rPr>
              <a:t>Luft</a:t>
            </a:r>
            <a:endParaRPr lang="hr-HR" b="1" i="1" dirty="0">
              <a:latin typeface="Berlin Sans FB Demi" panose="020E0802020502020306" pitchFamily="34" charset="0"/>
            </a:endParaRPr>
          </a:p>
        </p:txBody>
      </p:sp>
      <p:pic>
        <p:nvPicPr>
          <p:cNvPr id="6146" name="Picture 2" descr="München s visine">
            <a:extLst>
              <a:ext uri="{FF2B5EF4-FFF2-40B4-BE49-F238E27FC236}">
                <a16:creationId xmlns:a16="http://schemas.microsoft.com/office/drawing/2014/main" id="{008A008A-C8BD-4924-BCD9-6D559EB7023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2772"/>
          <a:stretch/>
        </p:blipFill>
        <p:spPr bwMode="auto">
          <a:xfrm>
            <a:off x="2792894" y="2796466"/>
            <a:ext cx="5390188" cy="313919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114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D3944AE-A231-4973-889B-DF9826F1894F}"/>
              </a:ext>
            </a:extLst>
          </p:cNvPr>
          <p:cNvSpPr>
            <a:spLocks noGrp="1"/>
          </p:cNvSpPr>
          <p:nvPr>
            <p:ph type="title"/>
          </p:nvPr>
        </p:nvSpPr>
        <p:spPr/>
        <p:txBody>
          <a:bodyPr/>
          <a:lstStyle/>
          <a:p>
            <a:pPr algn="ctr"/>
            <a:r>
              <a:rPr lang="hr-HR" b="1" i="1" dirty="0">
                <a:latin typeface="Berlin Sans FB Demi" panose="020E0802020502020306" pitchFamily="34" charset="0"/>
              </a:rPr>
              <a:t>Berühmte </a:t>
            </a:r>
            <a:r>
              <a:rPr lang="hr-HR" b="1" i="1" dirty="0" err="1">
                <a:latin typeface="Berlin Sans FB Demi" panose="020E0802020502020306" pitchFamily="34" charset="0"/>
              </a:rPr>
              <a:t>Gebäude</a:t>
            </a:r>
            <a:r>
              <a:rPr lang="hr-HR" b="1" i="1" dirty="0">
                <a:latin typeface="Berlin Sans FB Demi" panose="020E0802020502020306" pitchFamily="34" charset="0"/>
              </a:rPr>
              <a:t> </a:t>
            </a:r>
            <a:r>
              <a:rPr lang="hr-HR" b="1" i="1" dirty="0" err="1">
                <a:latin typeface="Berlin Sans FB Demi" panose="020E0802020502020306" pitchFamily="34" charset="0"/>
              </a:rPr>
              <a:t>in</a:t>
            </a:r>
            <a:r>
              <a:rPr lang="hr-HR" b="1" i="1" dirty="0">
                <a:latin typeface="Berlin Sans FB Demi" panose="020E0802020502020306" pitchFamily="34" charset="0"/>
              </a:rPr>
              <a:t> München</a:t>
            </a:r>
          </a:p>
        </p:txBody>
      </p:sp>
      <p:sp>
        <p:nvSpPr>
          <p:cNvPr id="3" name="Rezervirano mjesto sadržaja 2">
            <a:extLst>
              <a:ext uri="{FF2B5EF4-FFF2-40B4-BE49-F238E27FC236}">
                <a16:creationId xmlns:a16="http://schemas.microsoft.com/office/drawing/2014/main" id="{AE3E41EC-AEB6-4E4F-A070-B93E4D87A319}"/>
              </a:ext>
            </a:extLst>
          </p:cNvPr>
          <p:cNvSpPr>
            <a:spLocks noGrp="1"/>
          </p:cNvSpPr>
          <p:nvPr>
            <p:ph idx="1"/>
          </p:nvPr>
        </p:nvSpPr>
        <p:spPr/>
        <p:txBody>
          <a:bodyPr/>
          <a:lstStyle/>
          <a:p>
            <a:r>
              <a:rPr lang="de-DE" dirty="0"/>
              <a:t>Der Marienplatz gilt als Zentrum Münchens, die Peterskirche in München ist die älteste Kirche in der Altstadt. Das Markenzeichen der Stadt ist die gotische Frauenkirche mit ihren zwei markanten Türmen.</a:t>
            </a:r>
            <a:endParaRPr lang="hr-HR" dirty="0"/>
          </a:p>
          <a:p>
            <a:r>
              <a:rPr lang="de-DE" dirty="0"/>
              <a:t>In München gibt es rund 1.200 Brunnen, davon rund 700 Stadtbrunnen. Das älteste ist Fischbrunnen am Marienplatz. Ein weiterer bemerkenswerter Brunnen ist der von Adolf von Hildebrand entworfene Wittelsbacher Brunnen am </a:t>
            </a:r>
            <a:r>
              <a:rPr lang="de-DE" dirty="0" err="1"/>
              <a:t>Lenbachplatz</a:t>
            </a:r>
            <a:r>
              <a:rPr lang="de-DE" dirty="0"/>
              <a:t>.</a:t>
            </a:r>
            <a:endParaRPr lang="hr-HR" dirty="0"/>
          </a:p>
        </p:txBody>
      </p:sp>
    </p:spTree>
    <p:extLst>
      <p:ext uri="{BB962C8B-B14F-4D97-AF65-F5344CB8AC3E}">
        <p14:creationId xmlns:p14="http://schemas.microsoft.com/office/powerpoint/2010/main" val="1877579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9CF5149-7BDB-455B-B383-EC42E19C7FA5}"/>
              </a:ext>
            </a:extLst>
          </p:cNvPr>
          <p:cNvSpPr>
            <a:spLocks noGrp="1"/>
          </p:cNvSpPr>
          <p:nvPr>
            <p:ph type="title"/>
          </p:nvPr>
        </p:nvSpPr>
        <p:spPr/>
        <p:txBody>
          <a:bodyPr/>
          <a:lstStyle/>
          <a:p>
            <a:pPr algn="ctr"/>
            <a:r>
              <a:rPr lang="hr-HR" b="1" i="1" dirty="0">
                <a:latin typeface="Berlin Sans FB Demi" panose="020E0802020502020306" pitchFamily="34" charset="0"/>
              </a:rPr>
              <a:t>Berühmte </a:t>
            </a:r>
            <a:r>
              <a:rPr lang="hr-HR" b="1" i="1" dirty="0" err="1">
                <a:latin typeface="Berlin Sans FB Demi" panose="020E0802020502020306" pitchFamily="34" charset="0"/>
              </a:rPr>
              <a:t>Gebäude</a:t>
            </a:r>
            <a:r>
              <a:rPr lang="hr-HR" b="1" i="1" dirty="0">
                <a:latin typeface="Berlin Sans FB Demi" panose="020E0802020502020306" pitchFamily="34" charset="0"/>
              </a:rPr>
              <a:t> </a:t>
            </a:r>
            <a:r>
              <a:rPr lang="hr-HR" b="1" i="1" dirty="0" err="1">
                <a:latin typeface="Berlin Sans FB Demi" panose="020E0802020502020306" pitchFamily="34" charset="0"/>
              </a:rPr>
              <a:t>in</a:t>
            </a:r>
            <a:r>
              <a:rPr lang="hr-HR" b="1" i="1" dirty="0">
                <a:latin typeface="Berlin Sans FB Demi" panose="020E0802020502020306" pitchFamily="34" charset="0"/>
              </a:rPr>
              <a:t> München</a:t>
            </a:r>
          </a:p>
        </p:txBody>
      </p:sp>
      <p:pic>
        <p:nvPicPr>
          <p:cNvPr id="2052" name="Picture 4">
            <a:extLst>
              <a:ext uri="{FF2B5EF4-FFF2-40B4-BE49-F238E27FC236}">
                <a16:creationId xmlns:a16="http://schemas.microsoft.com/office/drawing/2014/main" id="{FBD307E4-9283-4E06-B48E-3A8F2B44FB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35282" y="3429000"/>
            <a:ext cx="2705100" cy="16859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54" name="Picture 6" descr="Der Marienplatz in München | deutschlandLiebe by Urlaubsguru">
            <a:extLst>
              <a:ext uri="{FF2B5EF4-FFF2-40B4-BE49-F238E27FC236}">
                <a16:creationId xmlns:a16="http://schemas.microsoft.com/office/drawing/2014/main" id="{B663D54E-E585-481B-83A2-FD4BC5BBC3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482" r="3799"/>
          <a:stretch/>
        </p:blipFill>
        <p:spPr bwMode="auto">
          <a:xfrm>
            <a:off x="1178048" y="2960794"/>
            <a:ext cx="2705100" cy="29241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56" name="Picture 8" descr="Crkva sveti Petar - najstarija crkva u Minhenu">
            <a:extLst>
              <a:ext uri="{FF2B5EF4-FFF2-40B4-BE49-F238E27FC236}">
                <a16:creationId xmlns:a16="http://schemas.microsoft.com/office/drawing/2014/main" id="{C1F9D148-F363-44A5-BEEA-73ABBA22EE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2743" y="2114549"/>
            <a:ext cx="2906514" cy="43148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527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388AD2D-3222-404A-9FC2-31A11DDA1BAB}"/>
              </a:ext>
            </a:extLst>
          </p:cNvPr>
          <p:cNvSpPr>
            <a:spLocks noGrp="1"/>
          </p:cNvSpPr>
          <p:nvPr>
            <p:ph type="title"/>
          </p:nvPr>
        </p:nvSpPr>
        <p:spPr/>
        <p:txBody>
          <a:bodyPr/>
          <a:lstStyle/>
          <a:p>
            <a:pPr algn="ctr"/>
            <a:r>
              <a:rPr lang="hr-HR" b="1" i="1" dirty="0" err="1">
                <a:effectLst/>
                <a:latin typeface="Berlin Sans FB Demi" panose="020E0802020502020306" pitchFamily="34" charset="0"/>
              </a:rPr>
              <a:t>Wittelsbacher</a:t>
            </a:r>
            <a:r>
              <a:rPr lang="hr-HR" b="1" i="1" dirty="0">
                <a:effectLst/>
                <a:latin typeface="Berlin Sans FB Demi" panose="020E0802020502020306" pitchFamily="34" charset="0"/>
              </a:rPr>
              <a:t> </a:t>
            </a:r>
            <a:r>
              <a:rPr lang="hr-HR" b="1" i="1" dirty="0" err="1">
                <a:effectLst/>
                <a:latin typeface="Berlin Sans FB Demi" panose="020E0802020502020306" pitchFamily="34" charset="0"/>
              </a:rPr>
              <a:t>Brunnen</a:t>
            </a:r>
            <a:r>
              <a:rPr lang="hr-HR" b="1" i="1" dirty="0">
                <a:effectLst/>
                <a:latin typeface="Berlin Sans FB Demi" panose="020E0802020502020306" pitchFamily="34" charset="0"/>
              </a:rPr>
              <a:t> </a:t>
            </a:r>
            <a:r>
              <a:rPr lang="hr-HR" b="1" i="1" dirty="0" err="1">
                <a:solidFill>
                  <a:srgbClr val="FFFFFF"/>
                </a:solidFill>
                <a:effectLst/>
                <a:latin typeface="Berlin Sans FB Demi" panose="020E0802020502020306" pitchFamily="34" charset="0"/>
              </a:rPr>
              <a:t>und</a:t>
            </a:r>
            <a:r>
              <a:rPr lang="hr-HR" b="1" i="1" dirty="0">
                <a:solidFill>
                  <a:srgbClr val="FFFFFF"/>
                </a:solidFill>
                <a:effectLst/>
                <a:latin typeface="Berlin Sans FB Demi" panose="020E0802020502020306" pitchFamily="34" charset="0"/>
              </a:rPr>
              <a:t> </a:t>
            </a:r>
            <a:r>
              <a:rPr lang="hr-HR" b="1" i="1" dirty="0" err="1">
                <a:solidFill>
                  <a:srgbClr val="FFFFFF"/>
                </a:solidFill>
                <a:effectLst/>
                <a:latin typeface="Berlin Sans FB Demi" panose="020E0802020502020306" pitchFamily="34" charset="0"/>
              </a:rPr>
              <a:t>Fischbrunnen</a:t>
            </a:r>
            <a:endParaRPr lang="hr-HR" b="1" i="1" dirty="0">
              <a:latin typeface="Berlin Sans FB Demi" panose="020E0802020502020306" pitchFamily="34" charset="0"/>
            </a:endParaRPr>
          </a:p>
        </p:txBody>
      </p:sp>
      <p:pic>
        <p:nvPicPr>
          <p:cNvPr id="3074" name="Picture 2" descr="Deutschland, Bayern, München, Wittelsbacher Brunnen im Frühling – Stockfoto">
            <a:extLst>
              <a:ext uri="{FF2B5EF4-FFF2-40B4-BE49-F238E27FC236}">
                <a16:creationId xmlns:a16="http://schemas.microsoft.com/office/drawing/2014/main" id="{3A184F17-163D-4080-9E21-D6BA1790C1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8095" y="2839562"/>
            <a:ext cx="4562453" cy="30404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3076" name="Picture 4" descr="Fischbrunnen fountain Marienplatz Munich Bavaria Germany Europe Stock Photo  - Alamy">
            <a:extLst>
              <a:ext uri="{FF2B5EF4-FFF2-40B4-BE49-F238E27FC236}">
                <a16:creationId xmlns:a16="http://schemas.microsoft.com/office/drawing/2014/main" id="{76472D1C-D1DE-449B-9858-642230331A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641"/>
          <a:stretch/>
        </p:blipFill>
        <p:spPr bwMode="auto">
          <a:xfrm>
            <a:off x="6456892" y="2913897"/>
            <a:ext cx="4325408" cy="288322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486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A3435EC-3788-4198-9633-C36A4AD20CA1}"/>
              </a:ext>
            </a:extLst>
          </p:cNvPr>
          <p:cNvSpPr>
            <a:spLocks noGrp="1"/>
          </p:cNvSpPr>
          <p:nvPr>
            <p:ph type="title"/>
          </p:nvPr>
        </p:nvSpPr>
        <p:spPr/>
        <p:txBody>
          <a:bodyPr/>
          <a:lstStyle/>
          <a:p>
            <a:pPr algn="ctr"/>
            <a:r>
              <a:rPr lang="de-DE" b="1" i="1" dirty="0">
                <a:latin typeface="Berlin Sans FB Demi" panose="020E0802020502020306" pitchFamily="34" charset="0"/>
              </a:rPr>
              <a:t>Vielen Dank für die Aufmerksamkeit</a:t>
            </a:r>
            <a:endParaRPr lang="hr-HR" b="1" i="1" dirty="0">
              <a:latin typeface="Berlin Sans FB Demi" panose="020E0802020502020306" pitchFamily="34" charset="0"/>
            </a:endParaRPr>
          </a:p>
        </p:txBody>
      </p:sp>
      <p:pic>
        <p:nvPicPr>
          <p:cNvPr id="5" name="Rezervirano mjesto sadržaja 4">
            <a:extLst>
              <a:ext uri="{FF2B5EF4-FFF2-40B4-BE49-F238E27FC236}">
                <a16:creationId xmlns:a16="http://schemas.microsoft.com/office/drawing/2014/main" id="{5CCE15CE-5643-4605-B5C8-0F43F4CB437C}"/>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790948" y="2336800"/>
            <a:ext cx="5394080" cy="35988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702794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A68C62A-4494-4475-B039-27F104D4C066}"/>
              </a:ext>
            </a:extLst>
          </p:cNvPr>
          <p:cNvSpPr>
            <a:spLocks noGrp="1"/>
          </p:cNvSpPr>
          <p:nvPr>
            <p:ph type="title"/>
          </p:nvPr>
        </p:nvSpPr>
        <p:spPr/>
        <p:txBody>
          <a:bodyPr/>
          <a:lstStyle/>
          <a:p>
            <a:pPr algn="ctr"/>
            <a:r>
              <a:rPr lang="hr-HR" b="1" i="1" dirty="0">
                <a:latin typeface="Berlin Sans FB Demi" panose="020E0802020502020306" pitchFamily="34" charset="0"/>
              </a:rPr>
              <a:t>Generell über </a:t>
            </a:r>
            <a:r>
              <a:rPr lang="hr-HR" b="1" i="1" dirty="0" err="1">
                <a:latin typeface="Berlin Sans FB Demi" panose="020E0802020502020306" pitchFamily="34" charset="0"/>
              </a:rPr>
              <a:t>mich</a:t>
            </a:r>
            <a:endParaRPr lang="hr-HR" b="1" i="1" dirty="0">
              <a:latin typeface="Berlin Sans FB Demi" panose="020E0802020502020306" pitchFamily="34" charset="0"/>
            </a:endParaRPr>
          </a:p>
        </p:txBody>
      </p:sp>
      <p:sp>
        <p:nvSpPr>
          <p:cNvPr id="3" name="Rezervirano mjesto sadržaja 2">
            <a:extLst>
              <a:ext uri="{FF2B5EF4-FFF2-40B4-BE49-F238E27FC236}">
                <a16:creationId xmlns:a16="http://schemas.microsoft.com/office/drawing/2014/main" id="{E37FC77A-CC4A-4716-A15A-ACC5FF847C0F}"/>
              </a:ext>
            </a:extLst>
          </p:cNvPr>
          <p:cNvSpPr>
            <a:spLocks noGrp="1"/>
          </p:cNvSpPr>
          <p:nvPr>
            <p:ph idx="1"/>
          </p:nvPr>
        </p:nvSpPr>
        <p:spPr/>
        <p:txBody>
          <a:bodyPr anchor="ctr"/>
          <a:lstStyle/>
          <a:p>
            <a:r>
              <a:rPr lang="de-DE" dirty="0"/>
              <a:t>Ich heiße Ivan Tarle. Ich bin 13 Jahre alt. Ich wohne in </a:t>
            </a:r>
            <a:r>
              <a:rPr lang="de-DE" dirty="0" err="1"/>
              <a:t>Solin</a:t>
            </a:r>
            <a:r>
              <a:rPr lang="de-DE" dirty="0"/>
              <a:t>. Ich gehe in die 7. Klasse der Grundschule von König Zvonimir in </a:t>
            </a:r>
            <a:r>
              <a:rPr lang="de-DE" dirty="0" err="1"/>
              <a:t>Solin</a:t>
            </a:r>
            <a:r>
              <a:rPr lang="de-DE" dirty="0"/>
              <a:t>. Ich habe einen jüngeren Bruder Matej und eine Schwester Helena. Ich lebe mit meinen Eltern in einem Familienheim. Ich trainiere seit 7 Jahren Karate. Ich mag Informatik und treffe mich mit Freunden.</a:t>
            </a:r>
            <a:endParaRPr lang="hr-HR" dirty="0"/>
          </a:p>
        </p:txBody>
      </p:sp>
    </p:spTree>
    <p:extLst>
      <p:ext uri="{BB962C8B-B14F-4D97-AF65-F5344CB8AC3E}">
        <p14:creationId xmlns:p14="http://schemas.microsoft.com/office/powerpoint/2010/main" val="1314767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9740462-5C68-4AD3-961E-03062FFB0B19}"/>
              </a:ext>
            </a:extLst>
          </p:cNvPr>
          <p:cNvSpPr>
            <a:spLocks noGrp="1"/>
          </p:cNvSpPr>
          <p:nvPr>
            <p:ph type="title"/>
          </p:nvPr>
        </p:nvSpPr>
        <p:spPr/>
        <p:txBody>
          <a:bodyPr/>
          <a:lstStyle/>
          <a:p>
            <a:pPr algn="ctr"/>
            <a:r>
              <a:rPr lang="de-DE" b="1" i="1" dirty="0">
                <a:latin typeface="Berlin Sans FB Demi" panose="020E0802020502020306" pitchFamily="34" charset="0"/>
              </a:rPr>
              <a:t>Wann und warum habe ich angefangen</a:t>
            </a:r>
            <a:r>
              <a:rPr lang="hr-HR" b="1" i="1" dirty="0">
                <a:latin typeface="Berlin Sans FB Demi" panose="020E0802020502020306" pitchFamily="34" charset="0"/>
              </a:rPr>
              <a:t>,</a:t>
            </a:r>
            <a:r>
              <a:rPr lang="de-DE" b="1" i="1" dirty="0">
                <a:latin typeface="Berlin Sans FB Demi" panose="020E0802020502020306" pitchFamily="34" charset="0"/>
              </a:rPr>
              <a:t> Deutsch zu lernen?</a:t>
            </a:r>
            <a:endParaRPr lang="hr-HR" b="1" i="1" dirty="0">
              <a:latin typeface="Berlin Sans FB Demi" panose="020E0802020502020306" pitchFamily="34" charset="0"/>
            </a:endParaRPr>
          </a:p>
        </p:txBody>
      </p:sp>
      <p:sp>
        <p:nvSpPr>
          <p:cNvPr id="3" name="Rezervirano mjesto sadržaja 2">
            <a:extLst>
              <a:ext uri="{FF2B5EF4-FFF2-40B4-BE49-F238E27FC236}">
                <a16:creationId xmlns:a16="http://schemas.microsoft.com/office/drawing/2014/main" id="{A9759F00-12A6-4F01-A539-4F46934F86F4}"/>
              </a:ext>
            </a:extLst>
          </p:cNvPr>
          <p:cNvSpPr>
            <a:spLocks noGrp="1"/>
          </p:cNvSpPr>
          <p:nvPr>
            <p:ph idx="1"/>
          </p:nvPr>
        </p:nvSpPr>
        <p:spPr/>
        <p:txBody>
          <a:bodyPr anchor="ctr"/>
          <a:lstStyle/>
          <a:p>
            <a:r>
              <a:rPr lang="de-DE" dirty="0"/>
              <a:t>Meine Geschichte, Deutsch zu lernen, beginnt in der 5. Klasse. Jetzt werde ich dir alles erzählen.</a:t>
            </a:r>
            <a:endParaRPr lang="hr-HR" dirty="0"/>
          </a:p>
          <a:p>
            <a:pPr marL="0" indent="0">
              <a:buNone/>
            </a:pPr>
            <a:endParaRPr lang="hr-HR" dirty="0"/>
          </a:p>
          <a:p>
            <a:r>
              <a:rPr lang="hr-HR" dirty="0"/>
              <a:t> </a:t>
            </a:r>
            <a:r>
              <a:rPr lang="de-DE" dirty="0"/>
              <a:t>Während der Sommerferien, bevor ich mit der 5. Klasse anfing, war ich bei einem Nachbarn. Während wir auf der PlayStation spielten, sprach er die ganze Zeit auf Deutsch</a:t>
            </a:r>
            <a:r>
              <a:rPr lang="hr-HR" dirty="0"/>
              <a:t>.</a:t>
            </a:r>
          </a:p>
          <a:p>
            <a:endParaRPr lang="hr-HR" dirty="0"/>
          </a:p>
        </p:txBody>
      </p:sp>
    </p:spTree>
    <p:extLst>
      <p:ext uri="{BB962C8B-B14F-4D97-AF65-F5344CB8AC3E}">
        <p14:creationId xmlns:p14="http://schemas.microsoft.com/office/powerpoint/2010/main" val="3046889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13B39FE-B4CF-4412-A26F-542FCCA93714}"/>
              </a:ext>
            </a:extLst>
          </p:cNvPr>
          <p:cNvSpPr>
            <a:spLocks noGrp="1"/>
          </p:cNvSpPr>
          <p:nvPr>
            <p:ph type="title"/>
          </p:nvPr>
        </p:nvSpPr>
        <p:spPr/>
        <p:txBody>
          <a:bodyPr/>
          <a:lstStyle/>
          <a:p>
            <a:pPr algn="ctr"/>
            <a:r>
              <a:rPr lang="de-DE" b="1" i="1" dirty="0">
                <a:latin typeface="Berlin Sans FB Demi" panose="020E0802020502020306" pitchFamily="34" charset="0"/>
              </a:rPr>
              <a:t>Deutsch ist meine zweite Sprache</a:t>
            </a:r>
            <a:endParaRPr lang="hr-HR" b="1" i="1" dirty="0">
              <a:latin typeface="Berlin Sans FB Demi" panose="020E0802020502020306" pitchFamily="34" charset="0"/>
            </a:endParaRPr>
          </a:p>
        </p:txBody>
      </p:sp>
      <p:pic>
        <p:nvPicPr>
          <p:cNvPr id="5" name="Rezervirano mjesto sadržaja 4">
            <a:extLst>
              <a:ext uri="{FF2B5EF4-FFF2-40B4-BE49-F238E27FC236}">
                <a16:creationId xmlns:a16="http://schemas.microsoft.com/office/drawing/2014/main" id="{F76015BC-685F-4559-8E9D-A0E17F9459A3}"/>
              </a:ext>
            </a:extLst>
          </p:cNvPr>
          <p:cNvPicPr>
            <a:picLocks noGrp="1" noChangeAspect="1"/>
          </p:cNvPicPr>
          <p:nvPr>
            <p:ph idx="1"/>
          </p:nvPr>
        </p:nvPicPr>
        <p:blipFill>
          <a:blip r:embed="rId2"/>
          <a:stretch>
            <a:fillRect/>
          </a:stretch>
        </p:blipFill>
        <p:spPr>
          <a:xfrm rot="16200000">
            <a:off x="3740783" y="1443974"/>
            <a:ext cx="3898461" cy="57160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066252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07CD40D-C992-4364-B8EC-462291BE6C73}"/>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6600E538-A869-492D-99AF-06D135C521D4}"/>
              </a:ext>
            </a:extLst>
          </p:cNvPr>
          <p:cNvSpPr>
            <a:spLocks noGrp="1"/>
          </p:cNvSpPr>
          <p:nvPr>
            <p:ph idx="1"/>
          </p:nvPr>
        </p:nvSpPr>
        <p:spPr/>
        <p:txBody>
          <a:bodyPr anchor="ctr"/>
          <a:lstStyle/>
          <a:p>
            <a:r>
              <a:rPr lang="de-DE" dirty="0"/>
              <a:t>Es war sehr interessant, ihm zuzuhören, deshalb bat ich ihn, mir die Grundlagen der deutschen Sprache beizubringen. Und er stimmte zu.</a:t>
            </a:r>
            <a:endParaRPr lang="hr-HR" dirty="0"/>
          </a:p>
          <a:p>
            <a:pPr marL="0" indent="0">
              <a:buNone/>
            </a:pPr>
            <a:endParaRPr lang="hr-HR" dirty="0"/>
          </a:p>
          <a:p>
            <a:r>
              <a:rPr lang="de-DE" dirty="0"/>
              <a:t>Nachdem ich alles gelernt hatte, sagte ich meinen Eltern, sie sollten mich in ein deutschsprachiges Fach einschreiben. Meine Kollegen haben in der 4. Klasse angefangen, Deutsch zu lernen, und ich habe in der 5. Klasse angefangen, Deutsch zu lernen.</a:t>
            </a:r>
            <a:endParaRPr lang="hr-HR" dirty="0"/>
          </a:p>
        </p:txBody>
      </p:sp>
    </p:spTree>
    <p:extLst>
      <p:ext uri="{BB962C8B-B14F-4D97-AF65-F5344CB8AC3E}">
        <p14:creationId xmlns:p14="http://schemas.microsoft.com/office/powerpoint/2010/main" val="2412142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3DCA6B7-C604-4EFE-9C20-34D34A2F6D46}"/>
              </a:ext>
            </a:extLst>
          </p:cNvPr>
          <p:cNvSpPr>
            <a:spLocks noGrp="1"/>
          </p:cNvSpPr>
          <p:nvPr>
            <p:ph type="title"/>
          </p:nvPr>
        </p:nvSpPr>
        <p:spPr/>
        <p:txBody>
          <a:bodyPr/>
          <a:lstStyle/>
          <a:p>
            <a:pPr algn="ctr"/>
            <a:r>
              <a:rPr lang="hr-HR" b="1" i="1" dirty="0">
                <a:latin typeface="Berlin Sans FB Demi" panose="020E0802020502020306" pitchFamily="34" charset="0"/>
              </a:rPr>
              <a:t>Generell über </a:t>
            </a:r>
            <a:r>
              <a:rPr lang="hr-HR" b="1" i="1" dirty="0" err="1">
                <a:latin typeface="Berlin Sans FB Demi" panose="020E0802020502020306" pitchFamily="34" charset="0"/>
              </a:rPr>
              <a:t>Deutschland</a:t>
            </a:r>
            <a:endParaRPr lang="hr-HR" dirty="0"/>
          </a:p>
        </p:txBody>
      </p:sp>
      <p:sp>
        <p:nvSpPr>
          <p:cNvPr id="3" name="Rezervirano mjesto sadržaja 2">
            <a:extLst>
              <a:ext uri="{FF2B5EF4-FFF2-40B4-BE49-F238E27FC236}">
                <a16:creationId xmlns:a16="http://schemas.microsoft.com/office/drawing/2014/main" id="{78341256-E9A6-4FBF-92B2-2C7BC3350FDD}"/>
              </a:ext>
            </a:extLst>
          </p:cNvPr>
          <p:cNvSpPr>
            <a:spLocks noGrp="1"/>
          </p:cNvSpPr>
          <p:nvPr>
            <p:ph idx="1"/>
          </p:nvPr>
        </p:nvSpPr>
        <p:spPr/>
        <p:txBody>
          <a:bodyPr>
            <a:normAutofit lnSpcReduction="10000"/>
          </a:bodyPr>
          <a:lstStyle/>
          <a:p>
            <a:r>
              <a:rPr lang="de-DE" dirty="0"/>
              <a:t>Die Bundesrepublik Deutschland ist ein Land in Mitteleuropa</a:t>
            </a:r>
            <a:endParaRPr lang="hr-HR" dirty="0"/>
          </a:p>
          <a:p>
            <a:r>
              <a:rPr lang="de-DE" dirty="0"/>
              <a:t>Es grenzt im Osten an Polen und die Tschechische Republik, im Süden an Österreich und die Schweiz, im Westen an Frankreich und die Benelux-Länder und im Norden an Dänemark und hat Zugang zur Ostsee und zur Nordsee.</a:t>
            </a:r>
            <a:r>
              <a:rPr lang="hr-HR" dirty="0"/>
              <a:t> </a:t>
            </a:r>
          </a:p>
          <a:p>
            <a:r>
              <a:rPr lang="de-DE" dirty="0"/>
              <a:t>Deutschland ist eines der am weitesten entwickelten Länder der Welt und eines der Gründungsmitglieder der Europäischen Union. Es ist Mitglied der Vereinten Nationen, einer NATO-Gruppe. Es hat 84 Millionen Einwohner und ist das größte Land in Europa. Viele Menschen aus dem Osten wanderten nach Deutschland aus.</a:t>
            </a:r>
            <a:endParaRPr lang="hr-HR" dirty="0"/>
          </a:p>
          <a:p>
            <a:pPr marL="0" indent="0">
              <a:buNone/>
            </a:pPr>
            <a:endParaRPr lang="hr-HR" dirty="0"/>
          </a:p>
          <a:p>
            <a:endParaRPr lang="hr-HR" dirty="0"/>
          </a:p>
        </p:txBody>
      </p:sp>
    </p:spTree>
    <p:extLst>
      <p:ext uri="{BB962C8B-B14F-4D97-AF65-F5344CB8AC3E}">
        <p14:creationId xmlns:p14="http://schemas.microsoft.com/office/powerpoint/2010/main" val="2169038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6BE00DB-BCA6-4AAF-8523-7FBAC7A611FA}"/>
              </a:ext>
            </a:extLst>
          </p:cNvPr>
          <p:cNvSpPr>
            <a:spLocks noGrp="1"/>
          </p:cNvSpPr>
          <p:nvPr>
            <p:ph type="title"/>
          </p:nvPr>
        </p:nvSpPr>
        <p:spPr/>
        <p:txBody>
          <a:bodyPr/>
          <a:lstStyle/>
          <a:p>
            <a:pPr algn="ctr"/>
            <a:r>
              <a:rPr lang="de-DE" b="1" i="1" dirty="0">
                <a:latin typeface="Berlin Sans FB Demi" panose="020E0802020502020306" pitchFamily="34" charset="0"/>
              </a:rPr>
              <a:t>Deutschland: Mitglied der Europäischen Union und der NATO</a:t>
            </a:r>
            <a:endParaRPr lang="hr-HR" b="1" i="1" dirty="0">
              <a:latin typeface="Berlin Sans FB Demi" panose="020E0802020502020306" pitchFamily="34" charset="0"/>
            </a:endParaRPr>
          </a:p>
        </p:txBody>
      </p:sp>
      <p:pic>
        <p:nvPicPr>
          <p:cNvPr id="2052" name="Picture 4" descr="Njemačka objavljuje povećanje ulaganja u vojsku uoči samita NATO-a">
            <a:extLst>
              <a:ext uri="{FF2B5EF4-FFF2-40B4-BE49-F238E27FC236}">
                <a16:creationId xmlns:a16="http://schemas.microsoft.com/office/drawing/2014/main" id="{A545EACA-A75A-46C7-B62F-F78D5957C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3665" y="3071674"/>
            <a:ext cx="4841276" cy="26190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54" name="Picture 6" descr="Portal:Njemačka – Wikipedija">
            <a:extLst>
              <a:ext uri="{FF2B5EF4-FFF2-40B4-BE49-F238E27FC236}">
                <a16:creationId xmlns:a16="http://schemas.microsoft.com/office/drawing/2014/main" id="{E74A9E19-0834-4F68-9B9C-15B5623B34C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2070712"/>
            <a:ext cx="4135319" cy="448682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643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D6584A7-D9B7-4561-88A4-C1268AE5B04D}"/>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7ED33927-DBA3-4D77-B949-A11D75F9261C}"/>
              </a:ext>
            </a:extLst>
          </p:cNvPr>
          <p:cNvSpPr>
            <a:spLocks noGrp="1"/>
          </p:cNvSpPr>
          <p:nvPr>
            <p:ph idx="1"/>
          </p:nvPr>
        </p:nvSpPr>
        <p:spPr/>
        <p:txBody>
          <a:bodyPr/>
          <a:lstStyle/>
          <a:p>
            <a:r>
              <a:rPr lang="de-DE" dirty="0"/>
              <a:t>Deutschland ist ein vielfältiges Land mit fünf Einheiten: dem Schwarzwald, dem deutschen Hochland, den süddeutschen Hügeln und dem norddeutschen Tiefland. Flüsse spielen eine wichtige Rolle in der deutschen Wirtschaft. Der Rhein ist 700 Kilometer lang und ein schiffbarer Fluss. Die Donau verbindet Deutschland mit europäischen Ländern. Die Elbe ist wichtig für europäische Länder, die keinen Zugang zum Meer haben.</a:t>
            </a:r>
          </a:p>
        </p:txBody>
      </p:sp>
    </p:spTree>
    <p:extLst>
      <p:ext uri="{BB962C8B-B14F-4D97-AF65-F5344CB8AC3E}">
        <p14:creationId xmlns:p14="http://schemas.microsoft.com/office/powerpoint/2010/main" val="1721927990"/>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343</TotalTime>
  <Words>985</Words>
  <Application>Microsoft Office PowerPoint</Application>
  <PresentationFormat>Široki zaslon</PresentationFormat>
  <Paragraphs>43</Paragraphs>
  <Slides>25</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25</vt:i4>
      </vt:variant>
    </vt:vector>
  </HeadingPairs>
  <TitlesOfParts>
    <vt:vector size="29" baseType="lpstr">
      <vt:lpstr>Arial</vt:lpstr>
      <vt:lpstr>Berlin Sans FB Demi</vt:lpstr>
      <vt:lpstr>Trebuchet MS</vt:lpstr>
      <vt:lpstr>Berlin</vt:lpstr>
      <vt:lpstr>Deutschland</vt:lpstr>
      <vt:lpstr>PowerPoint prezentacija</vt:lpstr>
      <vt:lpstr>Generell über mich</vt:lpstr>
      <vt:lpstr>Wann und warum habe ich angefangen, Deutsch zu lernen?</vt:lpstr>
      <vt:lpstr>Deutsch ist meine zweite Sprache</vt:lpstr>
      <vt:lpstr>PowerPoint prezentacija</vt:lpstr>
      <vt:lpstr>Generell über Deutschland</vt:lpstr>
      <vt:lpstr>Deutschland: Mitglied der Europäischen Union und der NATO</vt:lpstr>
      <vt:lpstr>PowerPoint prezentacija</vt:lpstr>
      <vt:lpstr>Schwarzwald</vt:lpstr>
      <vt:lpstr>Flüsse in Deutschland</vt:lpstr>
      <vt:lpstr>Donau, Rhein und Elbe</vt:lpstr>
      <vt:lpstr>PowerPoint prezentacija</vt:lpstr>
      <vt:lpstr>Bundesländer Deutschland</vt:lpstr>
      <vt:lpstr>Der Sport in Deutschland</vt:lpstr>
      <vt:lpstr>PowerPoint prezentacija</vt:lpstr>
      <vt:lpstr>München: Die Stadt, die ich besuchen möchte</vt:lpstr>
      <vt:lpstr>16 Tage Spaß und leckeres Essen (Oktoberfest)</vt:lpstr>
      <vt:lpstr>München</vt:lpstr>
      <vt:lpstr>Generell über München</vt:lpstr>
      <vt:lpstr>München aus der Luft</vt:lpstr>
      <vt:lpstr>Berühmte Gebäude in München</vt:lpstr>
      <vt:lpstr>Berühmte Gebäude in München</vt:lpstr>
      <vt:lpstr>Wittelsbacher Brunnen und Fischbrunnen</vt:lpstr>
      <vt:lpstr>Vielen Dank für die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Deutschland</dc:title>
  <dc:creator>Ivan</dc:creator>
  <cp:lastModifiedBy>Irena Vicković</cp:lastModifiedBy>
  <cp:revision>8</cp:revision>
  <dcterms:created xsi:type="dcterms:W3CDTF">2021-05-11T19:52:09Z</dcterms:created>
  <dcterms:modified xsi:type="dcterms:W3CDTF">2021-05-16T13:39:44Z</dcterms:modified>
</cp:coreProperties>
</file>