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4" r:id="rId5"/>
    <p:sldId id="261" r:id="rId6"/>
    <p:sldId id="260" r:id="rId7"/>
    <p:sldId id="262" r:id="rId8"/>
    <p:sldId id="263" r:id="rId9"/>
    <p:sldId id="265" r:id="rId10"/>
    <p:sldId id="266" r:id="rId11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viewProps" Target="viewProps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presProps" Target="pres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5" Type="http://schemas.openxmlformats.org/officeDocument/2006/relationships/slide" Target="slides/slide4.xml" /><Relationship Id="rId15" Type="http://schemas.openxmlformats.org/officeDocument/2006/relationships/tableStyles" Target="tableStyles.xml" /><Relationship Id="rId10" Type="http://schemas.openxmlformats.org/officeDocument/2006/relationships/slide" Target="slides/slide9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theme" Target="theme/theme1.xml" 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 /><Relationship Id="rId2" Type="http://schemas.openxmlformats.org/officeDocument/2006/relationships/image" Target="../media/image2.png" /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 /><Relationship Id="rId2" Type="http://schemas.openxmlformats.org/officeDocument/2006/relationships/image" Target="../media/image2.png" /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 /><Relationship Id="rId2" Type="http://schemas.openxmlformats.org/officeDocument/2006/relationships/image" Target="../media/image2.png" /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 /><Relationship Id="rId2" Type="http://schemas.openxmlformats.org/officeDocument/2006/relationships/image" Target="../media/image2.png" /><Relationship Id="rId1" Type="http://schemas.openxmlformats.org/officeDocument/2006/relationships/slideMaster" Target="../slideMasters/slideMaster1.xml" 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 /><Relationship Id="rId2" Type="http://schemas.openxmlformats.org/officeDocument/2006/relationships/image" Target="../media/image2.png" /><Relationship Id="rId1" Type="http://schemas.openxmlformats.org/officeDocument/2006/relationships/slideMaster" Target="../slideMasters/slideMaster1.xml" 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 /><Relationship Id="rId2" Type="http://schemas.openxmlformats.org/officeDocument/2006/relationships/image" Target="../media/image2.png" /><Relationship Id="rId1" Type="http://schemas.openxmlformats.org/officeDocument/2006/relationships/slideMaster" Target="../slideMasters/slideMaster1.xml" 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 /><Relationship Id="rId2" Type="http://schemas.openxmlformats.org/officeDocument/2006/relationships/image" Target="../media/image2.png" /><Relationship Id="rId1" Type="http://schemas.openxmlformats.org/officeDocument/2006/relationships/slideMaster" Target="../slideMasters/slideMaster1.xml" 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 /><Relationship Id="rId2" Type="http://schemas.openxmlformats.org/officeDocument/2006/relationships/image" Target="../media/image2.png" /><Relationship Id="rId1" Type="http://schemas.openxmlformats.org/officeDocument/2006/relationships/slideMaster" Target="../slideMasters/slideMaster1.xml" 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 /><Relationship Id="rId2" Type="http://schemas.openxmlformats.org/officeDocument/2006/relationships/image" Target="../media/image2.png" /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 /><Relationship Id="rId2" Type="http://schemas.openxmlformats.org/officeDocument/2006/relationships/image" Target="../media/image2.png" /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 /><Relationship Id="rId2" Type="http://schemas.openxmlformats.org/officeDocument/2006/relationships/image" Target="../media/image2.png" /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 /><Relationship Id="rId2" Type="http://schemas.openxmlformats.org/officeDocument/2006/relationships/image" Target="../media/image2.png" /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 /><Relationship Id="rId2" Type="http://schemas.openxmlformats.org/officeDocument/2006/relationships/image" Target="../media/image2.png" /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 /><Relationship Id="rId2" Type="http://schemas.openxmlformats.org/officeDocument/2006/relationships/image" Target="../media/image2.png" /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 /><Relationship Id="rId2" Type="http://schemas.openxmlformats.org/officeDocument/2006/relationships/image" Target="../media/image2.png" /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/>
              <a:t>Kliknite da biste uredili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dirty="0"/>
              <a:t>5/7/2021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6006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ska 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dirty="0"/>
              <a:t>5/7/2021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56745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 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dirty="0"/>
              <a:t>5/7/2021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77640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dirty="0"/>
              <a:t>5/7/2021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50204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dirty="0"/>
              <a:t>5/7/2021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78588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tupc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dirty="0"/>
              <a:t>5/7/2021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0552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tupca sa slika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dirty="0"/>
              <a:t>5/7/2021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35597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dirty="0"/>
              <a:t>5/7/2021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656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dirty="0"/>
              <a:t>5/7/2021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37930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dirty="0"/>
              <a:t>5/7/2021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03515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dirty="0"/>
              <a:t>5/7/2021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59300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dirty="0"/>
              <a:t>5/7/2021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3426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dirty="0"/>
              <a:t>5/7/2021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86416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dirty="0"/>
              <a:t>5/7/2021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63146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dirty="0"/>
              <a:t>5/7/2021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39916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dirty="0"/>
              <a:t>5/7/2021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3994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dirty="0"/>
              <a:t>5/7/2021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4812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slideLayout" Target="../slideLayouts/slideLayout13.xml" /><Relationship Id="rId18" Type="http://schemas.openxmlformats.org/officeDocument/2006/relationships/theme" Target="../theme/theme1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slideLayout" Target="../slideLayouts/slideLayout12.xml" /><Relationship Id="rId17" Type="http://schemas.openxmlformats.org/officeDocument/2006/relationships/slideLayout" Target="../slideLayouts/slideLayout17.xml" /><Relationship Id="rId2" Type="http://schemas.openxmlformats.org/officeDocument/2006/relationships/slideLayout" Target="../slideLayouts/slideLayout2.xml" /><Relationship Id="rId16" Type="http://schemas.openxmlformats.org/officeDocument/2006/relationships/slideLayout" Target="../slideLayouts/slideLayout16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5" Type="http://schemas.openxmlformats.org/officeDocument/2006/relationships/slideLayout" Target="../slideLayouts/slideLayout15.xml" /><Relationship Id="rId10" Type="http://schemas.openxmlformats.org/officeDocument/2006/relationships/slideLayout" Target="../slideLayouts/slideLayout10.xml" /><Relationship Id="rId19" Type="http://schemas.openxmlformats.org/officeDocument/2006/relationships/image" Target="../media/image1.png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Relationship Id="rId14" Type="http://schemas.openxmlformats.org/officeDocument/2006/relationships/slideLayout" Target="../slideLayouts/slideLayout14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dirty="0"/>
              <a:t>5/7/2021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409571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 /><Relationship Id="rId2" Type="http://schemas.openxmlformats.org/officeDocument/2006/relationships/image" Target="../media/image4.jpeg" /><Relationship Id="rId1" Type="http://schemas.openxmlformats.org/officeDocument/2006/relationships/slideLayout" Target="../slideLayouts/slideLayout7.xml" /><Relationship Id="rId4" Type="http://schemas.openxmlformats.org/officeDocument/2006/relationships/image" Target="../media/image6.jpeg" 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 /><Relationship Id="rId2" Type="http://schemas.openxmlformats.org/officeDocument/2006/relationships/image" Target="../media/image7.jpeg" /><Relationship Id="rId1" Type="http://schemas.openxmlformats.org/officeDocument/2006/relationships/slideLayout" Target="../slideLayouts/slideLayout7.xml" /><Relationship Id="rId5" Type="http://schemas.openxmlformats.org/officeDocument/2006/relationships/image" Target="../media/image10.jpeg" /><Relationship Id="rId4" Type="http://schemas.openxmlformats.org/officeDocument/2006/relationships/image" Target="../media/image9.jpeg" 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 /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9.xml" /><Relationship Id="rId5" Type="http://schemas.openxmlformats.org/officeDocument/2006/relationships/image" Target="../media/image11.jpeg" /><Relationship Id="rId4" Type="http://schemas.openxmlformats.org/officeDocument/2006/relationships/image" Target="../media/image3.png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 /><Relationship Id="rId2" Type="http://schemas.openxmlformats.org/officeDocument/2006/relationships/image" Target="../media/image12.jpeg" /><Relationship Id="rId1" Type="http://schemas.openxmlformats.org/officeDocument/2006/relationships/slideLayout" Target="../slideLayouts/slideLayout7.xml" /><Relationship Id="rId5" Type="http://schemas.openxmlformats.org/officeDocument/2006/relationships/image" Target="../media/image15.jpeg" /><Relationship Id="rId4" Type="http://schemas.openxmlformats.org/officeDocument/2006/relationships/image" Target="../media/image14.jpeg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DF1D168-CC02-C443-8106-7E480CB292C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/>
              <a:t>Deutschland</a:t>
            </a:r>
            <a:endParaRPr lang="sr-Latn-RS"/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C14E6DAF-7BF6-1F4E-8D75-79C59E2B807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/>
              <a:t>Lovre Bečko 7.C</a:t>
            </a:r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039235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niOkvir 1">
            <a:extLst>
              <a:ext uri="{FF2B5EF4-FFF2-40B4-BE49-F238E27FC236}">
                <a16:creationId xmlns:a16="http://schemas.microsoft.com/office/drawing/2014/main" id="{08B74C27-FE8D-2740-AF97-6C4B569CEED5}"/>
              </a:ext>
            </a:extLst>
          </p:cNvPr>
          <p:cNvSpPr txBox="1"/>
          <p:nvPr/>
        </p:nvSpPr>
        <p:spPr>
          <a:xfrm>
            <a:off x="3084286" y="2705725"/>
            <a:ext cx="700314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hr-HR" sz="8800"/>
              <a:t>T</a:t>
            </a:r>
            <a:r>
              <a:rPr lang="sr-Latn-RS" sz="8800"/>
              <a:t>schüss</a:t>
            </a:r>
            <a:r>
              <a:rPr lang="hr-HR" sz="8800"/>
              <a:t>!!!!</a:t>
            </a:r>
            <a:endParaRPr lang="sr-Latn-RS" sz="8800"/>
          </a:p>
        </p:txBody>
      </p:sp>
    </p:spTree>
    <p:extLst>
      <p:ext uri="{BB962C8B-B14F-4D97-AF65-F5344CB8AC3E}">
        <p14:creationId xmlns:p14="http://schemas.microsoft.com/office/powerpoint/2010/main" val="2324693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2CA3CEFB-8ABE-4845-898C-B74E6B6D01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/>
              <a:t>Ich hei</a:t>
            </a:r>
            <a:r>
              <a:rPr lang="hr-HR" b="0" i="0">
                <a:effectLst/>
              </a:rPr>
              <a:t>ß</a:t>
            </a:r>
            <a:r>
              <a:rPr lang="hr-HR"/>
              <a:t>e Lovre. Ich bin 13 Jahre alt. Ich wohne in Solin in Kroatien. </a:t>
            </a:r>
            <a:r>
              <a:rPr lang="hr-HR" b="0" i="0">
                <a:effectLst/>
              </a:rPr>
              <a:t>Ich habe vier Brüder und eine Schwester. Ich gehe in die Klasse 7.C. </a:t>
            </a:r>
            <a:r>
              <a:rPr lang="hr-HR"/>
              <a:t>Ich lerne Deutsch, damit ich mit meinem Cousin auf Deutsch sprechen kann. </a:t>
            </a:r>
          </a:p>
          <a:p>
            <a:r>
              <a:rPr lang="hr-HR" b="0" i="0">
                <a:effectLst/>
              </a:rPr>
              <a:t> Meine Hobbys sind Basketball und Fußball.</a:t>
            </a:r>
            <a:endParaRPr lang="sr-Latn-RS"/>
          </a:p>
        </p:txBody>
      </p:sp>
      <p:sp>
        <p:nvSpPr>
          <p:cNvPr id="5" name="Naslov 4">
            <a:extLst>
              <a:ext uri="{FF2B5EF4-FFF2-40B4-BE49-F238E27FC236}">
                <a16:creationId xmlns:a16="http://schemas.microsoft.com/office/drawing/2014/main" id="{A619802F-AF69-FB40-88F3-84686FC6D5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Hallo!</a:t>
            </a:r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3271372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1D033B9-F377-9E43-9820-699655CF30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Deutschland</a:t>
            </a:r>
            <a:endParaRPr lang="sr-Latn-RS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143E9434-4921-D84E-9291-90DD253E88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b="0" i="0">
                <a:effectLst/>
              </a:rPr>
              <a:t>Deutschland ist ein Land in Europa. In Deutschland leben 83 Millionen Menschen. Ihr Motto lautet Einheit, Gerechtigkeit und Freiheit( Jedinstvo, Pravda i Sloboda). </a:t>
            </a:r>
            <a:r>
              <a:rPr lang="hr-HR" b="0" i="0">
                <a:effectLst/>
                <a:latin typeface="Roboto" panose="02000000000000000000" pitchFamily="2" charset="0"/>
              </a:rPr>
              <a:t>Es grenzt an Polen, die Tschechische Republik, Österreich, die Schweiz, Frankreich, Luxemburg, Belgien und die Niederlande. Die Hauptstadt ist Berlin.</a:t>
            </a:r>
          </a:p>
          <a:p>
            <a:r>
              <a:rPr lang="hr-HR" b="0" i="0">
                <a:effectLst/>
              </a:rPr>
              <a:t>Es ist bekannt für Autoproduktion, Fußball und Würstchen</a:t>
            </a:r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5842448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502717B-6C2F-C549-A31E-189B51DFFF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>
                <a:latin typeface="+mn-lt"/>
              </a:rPr>
              <a:t>B</a:t>
            </a:r>
            <a:r>
              <a:rPr lang="hr-HR" b="0" i="0">
                <a:effectLst/>
                <a:latin typeface="+mn-lt"/>
              </a:rPr>
              <a:t>erühmte Deutsche:</a:t>
            </a:r>
            <a:endParaRPr lang="sr-Latn-RS">
              <a:latin typeface="+mn-lt"/>
            </a:endParaRP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8D235F28-C231-7646-9E41-61636B844C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031999"/>
            <a:ext cx="9613861" cy="4535715"/>
          </a:xfrm>
        </p:spPr>
        <p:txBody>
          <a:bodyPr>
            <a:normAutofit fontScale="92500" lnSpcReduction="10000"/>
          </a:bodyPr>
          <a:lstStyle/>
          <a:p>
            <a:r>
              <a:rPr lang="hr-HR"/>
              <a:t>Ludwig van Beethoven</a:t>
            </a:r>
          </a:p>
          <a:p>
            <a:r>
              <a:rPr lang="hr-HR"/>
              <a:t>Johann Sebastian Bach</a:t>
            </a:r>
          </a:p>
          <a:p>
            <a:r>
              <a:rPr lang="hr-HR"/>
              <a:t>Carl Benz</a:t>
            </a:r>
          </a:p>
          <a:p>
            <a:r>
              <a:rPr lang="hr-HR"/>
              <a:t>Albert Einstein</a:t>
            </a:r>
          </a:p>
          <a:p>
            <a:r>
              <a:rPr lang="hr-HR"/>
              <a:t>Rober Koch</a:t>
            </a:r>
          </a:p>
          <a:p>
            <a:r>
              <a:rPr lang="hr-HR"/>
              <a:t>Immanuel Kant</a:t>
            </a:r>
          </a:p>
          <a:p>
            <a:r>
              <a:rPr lang="hr-HR" b="0">
                <a:effectLst/>
              </a:rPr>
              <a:t>Brüder Grimm</a:t>
            </a:r>
            <a:endParaRPr lang="hr-HR"/>
          </a:p>
          <a:p>
            <a:r>
              <a:rPr lang="hr-HR"/>
              <a:t>Rudolf Diesel</a:t>
            </a:r>
          </a:p>
          <a:p>
            <a:r>
              <a:rPr lang="hr-HR" i="0">
                <a:effectLst/>
              </a:rPr>
              <a:t>Heinrich Rudolf Hertz</a:t>
            </a:r>
          </a:p>
          <a:p>
            <a:r>
              <a:rPr lang="hr-HR"/>
              <a:t>Max Born</a:t>
            </a:r>
          </a:p>
          <a:p>
            <a:r>
              <a:rPr lang="hr-HR" i="0">
                <a:effectLst/>
              </a:rPr>
              <a:t>…</a:t>
            </a:r>
          </a:p>
          <a:p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6276013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Slika 6">
            <a:extLst>
              <a:ext uri="{FF2B5EF4-FFF2-40B4-BE49-F238E27FC236}">
                <a16:creationId xmlns:a16="http://schemas.microsoft.com/office/drawing/2014/main" id="{25AAFE36-73DF-1640-B303-A15F156D667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1308" y="321734"/>
            <a:ext cx="3878551" cy="2905170"/>
          </a:xfrm>
          <a:prstGeom prst="rect">
            <a:avLst/>
          </a:prstGeom>
        </p:spPr>
      </p:pic>
      <p:pic>
        <p:nvPicPr>
          <p:cNvPr id="8" name="Slika 8">
            <a:extLst>
              <a:ext uri="{FF2B5EF4-FFF2-40B4-BE49-F238E27FC236}">
                <a16:creationId xmlns:a16="http://schemas.microsoft.com/office/drawing/2014/main" id="{EBDB4914-AF45-DB47-B4CB-04BCBE5ABFB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0116" y="3631096"/>
            <a:ext cx="4600933" cy="2760560"/>
          </a:xfrm>
          <a:prstGeom prst="rect">
            <a:avLst/>
          </a:prstGeom>
        </p:spPr>
      </p:pic>
      <p:sp>
        <p:nvSpPr>
          <p:cNvPr id="16" name="Rectangle 12">
            <a:extLst>
              <a:ext uri="{FF2B5EF4-FFF2-40B4-BE49-F238E27FC236}">
                <a16:creationId xmlns:a16="http://schemas.microsoft.com/office/drawing/2014/main" id="{799448F2-0E5B-42DA-B2D1-11A14E947B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50280" y="0"/>
            <a:ext cx="91440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E8A7552-20E1-4F34-ADAB-C1DB6634D4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383280"/>
            <a:ext cx="6126480" cy="9144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Slika 4">
            <a:extLst>
              <a:ext uri="{FF2B5EF4-FFF2-40B4-BE49-F238E27FC236}">
                <a16:creationId xmlns:a16="http://schemas.microsoft.com/office/drawing/2014/main" id="{CAE59858-4CDF-F54C-9E2A-87B701B54C9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4496" y="321734"/>
            <a:ext cx="4673839" cy="60699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54243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12">
            <a:extLst>
              <a:ext uri="{FF2B5EF4-FFF2-40B4-BE49-F238E27FC236}">
                <a16:creationId xmlns:a16="http://schemas.microsoft.com/office/drawing/2014/main" id="{25B97239-2685-48C8-8104-1D4E4E383D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2" name="Slika 2">
            <a:extLst>
              <a:ext uri="{FF2B5EF4-FFF2-40B4-BE49-F238E27FC236}">
                <a16:creationId xmlns:a16="http://schemas.microsoft.com/office/drawing/2014/main" id="{14F4BA81-53C0-C846-8A6E-CCE112B9A1C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876" r="2402" b="1"/>
          <a:stretch/>
        </p:blipFill>
        <p:spPr>
          <a:xfrm>
            <a:off x="321734" y="321733"/>
            <a:ext cx="5674894" cy="3030842"/>
          </a:xfrm>
          <a:prstGeom prst="rect">
            <a:avLst/>
          </a:prstGeom>
        </p:spPr>
      </p:pic>
      <p:pic>
        <p:nvPicPr>
          <p:cNvPr id="4" name="Slika 4">
            <a:extLst>
              <a:ext uri="{FF2B5EF4-FFF2-40B4-BE49-F238E27FC236}">
                <a16:creationId xmlns:a16="http://schemas.microsoft.com/office/drawing/2014/main" id="{A7B65D18-BD95-C042-BD07-5BF81BCD2320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939" r="33897" b="1"/>
          <a:stretch/>
        </p:blipFill>
        <p:spPr>
          <a:xfrm>
            <a:off x="321735" y="3524289"/>
            <a:ext cx="2676579" cy="2776517"/>
          </a:xfrm>
          <a:prstGeom prst="rect">
            <a:avLst/>
          </a:prstGeom>
        </p:spPr>
      </p:pic>
      <p:pic>
        <p:nvPicPr>
          <p:cNvPr id="8" name="Slika 8">
            <a:extLst>
              <a:ext uri="{FF2B5EF4-FFF2-40B4-BE49-F238E27FC236}">
                <a16:creationId xmlns:a16="http://schemas.microsoft.com/office/drawing/2014/main" id="{27156378-7426-7C49-B2E9-4E667F111761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3" r="22229" b="1"/>
          <a:stretch/>
        </p:blipFill>
        <p:spPr>
          <a:xfrm>
            <a:off x="3159553" y="3514855"/>
            <a:ext cx="2837076" cy="2785951"/>
          </a:xfrm>
          <a:prstGeom prst="rect">
            <a:avLst/>
          </a:prstGeom>
        </p:spPr>
      </p:pic>
      <p:pic>
        <p:nvPicPr>
          <p:cNvPr id="6" name="Slika 6">
            <a:extLst>
              <a:ext uri="{FF2B5EF4-FFF2-40B4-BE49-F238E27FC236}">
                <a16:creationId xmlns:a16="http://schemas.microsoft.com/office/drawing/2014/main" id="{31669C0E-E68A-C240-8808-14A15DDFEFE3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491" r="-1" b="8395"/>
          <a:stretch/>
        </p:blipFill>
        <p:spPr>
          <a:xfrm>
            <a:off x="6195373" y="321733"/>
            <a:ext cx="5674892" cy="59790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7754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5321D838-2C7E-4177-9DD3-DAC78324A2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224C28B3-E902-49D1-98A0-582D277A0E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F3A6C14C-E755-4A02-821B-6EA2D4C9F2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6478287C-E119-4E9C-95B0-518478BD9D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EA4A294F-6D36-425B-8632-27FD6A284D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B3F9E774-F054-4892-8E69-C76B2C8545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0">
                <a:srgbClr val="F78925"/>
              </a:gs>
              <a:gs pos="50000">
                <a:srgbClr val="D54209"/>
              </a:gs>
              <a:gs pos="100000">
                <a:srgbClr val="8D0000"/>
              </a:gs>
            </a:gsLst>
            <a:lin ang="2520000" scaled="0"/>
          </a:gradFill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BEF6A099-2A38-4C66-88FF-FDBCB564E5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6" name="Rectangle 25">
            <a:extLst>
              <a:ext uri="{FF2B5EF4-FFF2-40B4-BE49-F238E27FC236}">
                <a16:creationId xmlns:a16="http://schemas.microsoft.com/office/drawing/2014/main" id="{D0D98427-7B26-46E2-93FE-CB8CD38542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39056" y="0"/>
            <a:ext cx="7552944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B15A4233-F980-4EF6-B2C0-D7C63E752A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2" y="609600"/>
            <a:ext cx="4959094" cy="1368198"/>
          </a:xfrm>
          <a:prstGeom prst="rect">
            <a:avLst/>
          </a:prstGeom>
          <a:solidFill>
            <a:srgbClr val="0D0D0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72EA0544-A8C1-DF40-9E20-71CF7F1779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321" y="753228"/>
            <a:ext cx="4136123" cy="108093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Stuttgart</a:t>
            </a:r>
          </a:p>
        </p:txBody>
      </p:sp>
      <p:pic>
        <p:nvPicPr>
          <p:cNvPr id="30" name="Picture 29">
            <a:extLst>
              <a:ext uri="{FF2B5EF4-FFF2-40B4-BE49-F238E27FC236}">
                <a16:creationId xmlns:a16="http://schemas.microsoft.com/office/drawing/2014/main" id="{3B7E3E62-AACE-4D18-93B3-B4C452E287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1970241"/>
            <a:ext cx="4956048" cy="199787"/>
          </a:xfrm>
          <a:prstGeom prst="rect">
            <a:avLst/>
          </a:prstGeom>
        </p:spPr>
      </p:pic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AA2C7671-2B30-704D-9A93-6ED73FE07D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0321" y="2203895"/>
            <a:ext cx="3656289" cy="3599316"/>
          </a:xfrm>
        </p:spPr>
        <p:txBody>
          <a:bodyPr vert="horz" lIns="91440" tIns="45720" rIns="91440" bIns="45720" rtlCol="0">
            <a:normAutofit/>
          </a:bodyPr>
          <a:lstStyle/>
          <a:p>
            <a:pPr indent="-228600">
              <a:buFont typeface="Arial" panose="020B0604020202020204" pitchFamily="34" charset="0"/>
              <a:buChar char="•"/>
            </a:pPr>
            <a:r>
              <a:rPr lang="en-US" sz="2400" b="0" i="0">
                <a:solidFill>
                  <a:schemeClr val="bg1"/>
                </a:solidFill>
                <a:effectLst/>
              </a:rPr>
              <a:t>Stuttgart, die Hauptstadt und größte Stadt in Baden-Württemberg. In der Stadt am Neckar leben rund 615.000 Einwohner.</a:t>
            </a:r>
            <a:endParaRPr lang="hr-HR" sz="2400" b="0" i="0">
              <a:solidFill>
                <a:schemeClr val="bg1"/>
              </a:solidFill>
              <a:effectLst/>
            </a:endParaRPr>
          </a:p>
          <a:p>
            <a:pPr indent="-228600">
              <a:buFont typeface="Arial" panose="020B0604020202020204" pitchFamily="34" charset="0"/>
              <a:buChar char="•"/>
            </a:pPr>
            <a:r>
              <a:rPr lang="hr-HR" sz="2400" b="0" i="0">
                <a:solidFill>
                  <a:schemeClr val="bg1"/>
                </a:solidFill>
                <a:effectLst/>
              </a:rPr>
              <a:t>Die Stadt ist als "Wiege der Autos" bekannt und das Zentrum der Automobilindustrie.</a:t>
            </a:r>
            <a:endParaRPr lang="en-US" sz="2400">
              <a:solidFill>
                <a:schemeClr val="bg1"/>
              </a:solidFill>
            </a:endParaRPr>
          </a:p>
        </p:txBody>
      </p:sp>
      <p:sp useBgFill="1">
        <p:nvSpPr>
          <p:cNvPr id="32" name="Rectangle 31">
            <a:extLst>
              <a:ext uri="{FF2B5EF4-FFF2-40B4-BE49-F238E27FC236}">
                <a16:creationId xmlns:a16="http://schemas.microsoft.com/office/drawing/2014/main" id="{421B5709-714B-4EA8-8C75-C105D9B4D5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276090" y="642795"/>
            <a:ext cx="6272654" cy="5575126"/>
          </a:xfrm>
          <a:prstGeom prst="rect">
            <a:avLst/>
          </a:prstGeom>
          <a:ln>
            <a:noFill/>
          </a:ln>
          <a:effectLst>
            <a:outerShdw blurRad="76200" dist="63500" dir="5040000" algn="t" rotWithShape="0">
              <a:prstClr val="black">
                <a:alpha val="41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Slika 7">
            <a:extLst>
              <a:ext uri="{FF2B5EF4-FFF2-40B4-BE49-F238E27FC236}">
                <a16:creationId xmlns:a16="http://schemas.microsoft.com/office/drawing/2014/main" id="{5CB8E2DD-A0DF-6E4E-B591-851534001E85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07" r="12307"/>
          <a:stretch/>
        </p:blipFill>
        <p:spPr>
          <a:xfrm>
            <a:off x="5593085" y="1558789"/>
            <a:ext cx="5629268" cy="3733628"/>
          </a:xfrm>
          <a:prstGeom prst="rect">
            <a:avLst/>
          </a:prstGeom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100728067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F959DDC-B96B-3F43-BCE9-EC242876E6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Stuttgart</a:t>
            </a:r>
            <a:endParaRPr lang="sr-Latn-RS"/>
          </a:p>
        </p:txBody>
      </p:sp>
      <p:sp>
        <p:nvSpPr>
          <p:cNvPr id="3" name="Rezervirano mjesto slike 2">
            <a:extLst>
              <a:ext uri="{FF2B5EF4-FFF2-40B4-BE49-F238E27FC236}">
                <a16:creationId xmlns:a16="http://schemas.microsoft.com/office/drawing/2014/main" id="{06540CEC-5D8C-1547-8F35-3A089F15D5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hr-HR" b="0" i="0">
                <a:effectLst/>
              </a:rPr>
              <a:t>In Stuttgart gibt es viele Schulen, Theater und Museen. Ich möchte Stuttgart besuchen, weil es schön aussieht und weil ich dort eine Familie habe. </a:t>
            </a:r>
            <a:r>
              <a:rPr lang="hr-HR" b="0" i="0">
                <a:effectLst/>
                <a:latin typeface="Roboto" panose="02000000000000000000" pitchFamily="2" charset="0"/>
              </a:rPr>
              <a:t>Stuttgart hat auch: </a:t>
            </a:r>
            <a:r>
              <a:rPr lang="hr-HR" b="1">
                <a:effectLst/>
              </a:rPr>
              <a:t>Porsche-Museum, Zeichen der Erinnerung, Theodor-Heuss-Haus, Weinbaumuseum Uhlbach, Mercedes-Benz-Museum, </a:t>
            </a:r>
            <a:r>
              <a:rPr lang="hr-HR" b="1"/>
              <a:t>Schloss</a:t>
            </a:r>
            <a:r>
              <a:rPr lang="hr-HR" b="1">
                <a:effectLst/>
              </a:rPr>
              <a:t> Hohenheim, </a:t>
            </a:r>
            <a:r>
              <a:rPr lang="hr-HR" b="1"/>
              <a:t>Schloss</a:t>
            </a:r>
            <a:r>
              <a:rPr lang="hr-HR" b="1">
                <a:effectLst/>
              </a:rPr>
              <a:t> Solitude, Willhelma </a:t>
            </a:r>
            <a:r>
              <a:rPr lang="hr-HR">
                <a:effectLst/>
              </a:rPr>
              <a:t>und </a:t>
            </a:r>
            <a:r>
              <a:rPr lang="hr-HR" b="1">
                <a:effectLst/>
              </a:rPr>
              <a:t>Fernsehturm.</a:t>
            </a:r>
          </a:p>
          <a:p>
            <a:pPr fontAlgn="base"/>
            <a:r>
              <a:rPr lang="hr-HR" b="0" i="0">
                <a:effectLst/>
              </a:rPr>
              <a:t>Es gibt zwei Fußballvereine, den VfB Stuttgart (Die Roten) und den Stuttgarter Kickers (Die Blauen). Der VfB Stuttgart ist in der Bundesliga.</a:t>
            </a:r>
            <a:endParaRPr lang="hr-HR" b="1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4136350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6">
            <a:extLst>
              <a:ext uri="{FF2B5EF4-FFF2-40B4-BE49-F238E27FC236}">
                <a16:creationId xmlns:a16="http://schemas.microsoft.com/office/drawing/2014/main" id="{25B97239-2685-48C8-8104-1D4E4E383D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12" name="Slika 12">
            <a:extLst>
              <a:ext uri="{FF2B5EF4-FFF2-40B4-BE49-F238E27FC236}">
                <a16:creationId xmlns:a16="http://schemas.microsoft.com/office/drawing/2014/main" id="{FE8FA144-DE2D-9C48-A4CC-1009615DA22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921" r="-2" b="-2"/>
          <a:stretch/>
        </p:blipFill>
        <p:spPr>
          <a:xfrm>
            <a:off x="321734" y="321733"/>
            <a:ext cx="5674894" cy="3030842"/>
          </a:xfrm>
          <a:prstGeom prst="rect">
            <a:avLst/>
          </a:prstGeom>
        </p:spPr>
      </p:pic>
      <p:pic>
        <p:nvPicPr>
          <p:cNvPr id="4" name="Slika 4">
            <a:extLst>
              <a:ext uri="{FF2B5EF4-FFF2-40B4-BE49-F238E27FC236}">
                <a16:creationId xmlns:a16="http://schemas.microsoft.com/office/drawing/2014/main" id="{DBB6B4ED-13F2-6143-911A-9853335AB676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25" r="1770" b="-4"/>
          <a:stretch/>
        </p:blipFill>
        <p:spPr>
          <a:xfrm>
            <a:off x="321735" y="3524289"/>
            <a:ext cx="2676579" cy="2776517"/>
          </a:xfrm>
          <a:prstGeom prst="rect">
            <a:avLst/>
          </a:prstGeom>
        </p:spPr>
      </p:pic>
      <p:pic>
        <p:nvPicPr>
          <p:cNvPr id="6" name="Slika 6">
            <a:extLst>
              <a:ext uri="{FF2B5EF4-FFF2-40B4-BE49-F238E27FC236}">
                <a16:creationId xmlns:a16="http://schemas.microsoft.com/office/drawing/2014/main" id="{F2B37089-A0DE-5B4B-87AC-AD68E256D360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485" r="-6" b="4167"/>
          <a:stretch/>
        </p:blipFill>
        <p:spPr>
          <a:xfrm>
            <a:off x="3159553" y="3514855"/>
            <a:ext cx="2837076" cy="2785951"/>
          </a:xfrm>
          <a:prstGeom prst="rect">
            <a:avLst/>
          </a:prstGeom>
        </p:spPr>
      </p:pic>
      <p:pic>
        <p:nvPicPr>
          <p:cNvPr id="8" name="Slika 8">
            <a:extLst>
              <a:ext uri="{FF2B5EF4-FFF2-40B4-BE49-F238E27FC236}">
                <a16:creationId xmlns:a16="http://schemas.microsoft.com/office/drawing/2014/main" id="{3FAF2CD2-9648-0C40-AF20-72132C4B618D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878" r="9030"/>
          <a:stretch/>
        </p:blipFill>
        <p:spPr>
          <a:xfrm>
            <a:off x="6195373" y="321733"/>
            <a:ext cx="5674892" cy="59790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566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theme/theme1.xml><?xml version="1.0" encoding="utf-8"?>
<a:theme xmlns:a="http://schemas.openxmlformats.org/drawingml/2006/main" name="TM04033917[[fn=Berlin]]_novariants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M04033917[[fn=Berlin]]_novariants" id="{309C13C0-3BE0-4E8F-8916-1D5516B3B5DD}" vid="{18E1BE87-7240-45DF-8788-3CAEB7F17AB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Široki zaslon</PresentationFormat>
  <Slides>10</Slides>
  <Notes>0</Notes>
  <HiddenSlides>0</HiddenSlide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10</vt:i4>
      </vt:variant>
    </vt:vector>
  </HeadingPairs>
  <TitlesOfParts>
    <vt:vector size="11" baseType="lpstr">
      <vt:lpstr>TM04033917[[fn=Berlin]]_novariants</vt:lpstr>
      <vt:lpstr>Deutschland</vt:lpstr>
      <vt:lpstr>Hallo!</vt:lpstr>
      <vt:lpstr>Deutschland</vt:lpstr>
      <vt:lpstr>Berühmte Deutsche:</vt:lpstr>
      <vt:lpstr>PowerPoint prezentacija</vt:lpstr>
      <vt:lpstr>PowerPoint prezentacija</vt:lpstr>
      <vt:lpstr>Stuttgart</vt:lpstr>
      <vt:lpstr>Stuttgart</vt:lpstr>
      <vt:lpstr>PowerPoint prezentacija</vt:lpstr>
      <vt:lpstr>PowerPoint prezentacija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Deutschland</dc:title>
  <dc:creator>Lovre Bečko</dc:creator>
  <cp:lastModifiedBy>Lovre Bečko</cp:lastModifiedBy>
  <cp:revision>2</cp:revision>
  <dcterms:created xsi:type="dcterms:W3CDTF">2021-05-04T11:09:11Z</dcterms:created>
  <dcterms:modified xsi:type="dcterms:W3CDTF">2021-05-07T22:01:46Z</dcterms:modified>
</cp:coreProperties>
</file>