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FDF9410-E530-4E71-A2C0-4C24B4896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3268B1E-8861-4702-9529-5A8FB23A6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52966" y="1094758"/>
            <a:ext cx="868680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2F2350F-B1BB-4308-A267-CFFA3576E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CE04D03-6432-B446-A9A9-868400855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966" y="1427305"/>
            <a:ext cx="8686800" cy="2897270"/>
          </a:xfrm>
        </p:spPr>
        <p:txBody>
          <a:bodyPr anchor="ctr">
            <a:normAutofit/>
          </a:bodyPr>
          <a:lstStyle/>
          <a:p>
            <a:r>
              <a:rPr lang="hr-HR" sz="5400"/>
              <a:t>deutschland</a:t>
            </a:r>
            <a:endParaRPr lang="sr-Latn-RS" sz="540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4077B2C-4A86-B040-8A48-AF4BD30CF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966" y="4744864"/>
            <a:ext cx="8686800" cy="631270"/>
          </a:xfrm>
        </p:spPr>
        <p:txBody>
          <a:bodyPr/>
          <a:lstStyle/>
          <a:p>
            <a:r>
              <a:rPr lang="hr-HR"/>
              <a:t>Vana zeljković  7.c</a:t>
            </a:r>
          </a:p>
          <a:p>
            <a:endParaRPr lang="sr-Latn-R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6646AE-8FD6-411E-8640-6CCB250D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52966" y="4536431"/>
            <a:ext cx="868680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413B0556-E869-4B1C-A499-EB13D96B9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972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3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6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15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Slika 5">
            <a:extLst>
              <a:ext uri="{FF2B5EF4-FFF2-40B4-BE49-F238E27FC236}">
                <a16:creationId xmlns:a16="http://schemas.microsoft.com/office/drawing/2014/main" id="{43B091EC-625D-C243-9DCD-4D58986E1D6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9093" b="9091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66" name="Rectangle 17">
            <a:extLst>
              <a:ext uri="{FF2B5EF4-FFF2-40B4-BE49-F238E27FC236}">
                <a16:creationId xmlns:a16="http://schemas.microsoft.com/office/drawing/2014/main" id="{F2AF0D79-4A1A-4F27-B9F0-CF252C4AC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636753"/>
            <a:ext cx="8299435" cy="5572810"/>
          </a:xfrm>
          <a:prstGeom prst="rect">
            <a:avLst/>
          </a:prstGeom>
          <a:solidFill>
            <a:srgbClr val="000001">
              <a:alpha val="74902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A40DA43-866B-B346-96D8-431C344D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017" y="804520"/>
            <a:ext cx="6815731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E"/>
                </a:solidFill>
              </a:rPr>
              <a:t>ich</a:t>
            </a:r>
          </a:p>
        </p:txBody>
      </p:sp>
      <p:cxnSp>
        <p:nvCxnSpPr>
          <p:cNvPr id="67" name="Straight Connector 19">
            <a:extLst>
              <a:ext uri="{FF2B5EF4-FFF2-40B4-BE49-F238E27FC236}">
                <a16:creationId xmlns:a16="http://schemas.microsoft.com/office/drawing/2014/main" id="{8E83266B-97F8-4AB9-818F-3A70E8D85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6385" y="1847088"/>
            <a:ext cx="6813363" cy="0"/>
          </a:xfrm>
          <a:prstGeom prst="line">
            <a:avLst/>
          </a:prstGeom>
          <a:ln w="31750">
            <a:solidFill>
              <a:srgbClr val="669FE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7101AC-25E2-954E-BDE3-3A1C770730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4016" y="1938327"/>
            <a:ext cx="6815731" cy="402126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669FE1"/>
              </a:buClr>
            </a:pPr>
            <a:r>
              <a:rPr lang="en-US" sz="2400">
                <a:solidFill>
                  <a:srgbClr val="FFFFFE"/>
                </a:solidFill>
              </a:rPr>
              <a:t>Mein Name ist Vana. </a:t>
            </a:r>
          </a:p>
          <a:p>
            <a:pPr>
              <a:buClr>
                <a:srgbClr val="669FE1"/>
              </a:buClr>
            </a:pPr>
            <a:r>
              <a:rPr lang="en-US" sz="2400">
                <a:solidFill>
                  <a:srgbClr val="FFFFFE"/>
                </a:solidFill>
              </a:rPr>
              <a:t>Ich komme au</a:t>
            </a:r>
            <a:r>
              <a:rPr lang="hr-HR" sz="2400">
                <a:solidFill>
                  <a:srgbClr val="FFFFFE"/>
                </a:solidFill>
              </a:rPr>
              <a:t>s</a:t>
            </a:r>
            <a:r>
              <a:rPr lang="en-US" sz="2400">
                <a:solidFill>
                  <a:srgbClr val="FFFFFE"/>
                </a:solidFill>
              </a:rPr>
              <a:t> Solin. Das liegt in Kroatien.</a:t>
            </a:r>
          </a:p>
          <a:p>
            <a:pPr>
              <a:buClr>
                <a:srgbClr val="669FE1"/>
              </a:buClr>
            </a:pPr>
            <a:r>
              <a:rPr lang="en-US" sz="2400">
                <a:solidFill>
                  <a:srgbClr val="FFFFFE"/>
                </a:solidFill>
              </a:rPr>
              <a:t>Ich bin dreizehn Jahre alt und gehe in die siebte Klasse.</a:t>
            </a:r>
          </a:p>
          <a:p>
            <a:pPr>
              <a:buClr>
                <a:srgbClr val="669FE1"/>
              </a:buClr>
            </a:pPr>
            <a:r>
              <a:rPr lang="en-US" sz="2400">
                <a:solidFill>
                  <a:srgbClr val="FFFFFE"/>
                </a:solidFill>
              </a:rPr>
              <a:t>Mein</a:t>
            </a:r>
            <a:r>
              <a:rPr lang="hr-HR" sz="2400">
                <a:solidFill>
                  <a:srgbClr val="FFFFFE"/>
                </a:solidFill>
              </a:rPr>
              <a:t>e</a:t>
            </a:r>
            <a:r>
              <a:rPr lang="en-US" sz="2400">
                <a:solidFill>
                  <a:srgbClr val="FFFFFE"/>
                </a:solidFill>
              </a:rPr>
              <a:t> Eltern wollten</a:t>
            </a:r>
            <a:r>
              <a:rPr lang="hr-HR" sz="2400">
                <a:solidFill>
                  <a:srgbClr val="FFFFFE"/>
                </a:solidFill>
              </a:rPr>
              <a:t>,</a:t>
            </a:r>
            <a:r>
              <a:rPr lang="en-US" sz="2400">
                <a:solidFill>
                  <a:srgbClr val="FFFFFE"/>
                </a:solidFill>
              </a:rPr>
              <a:t> das</a:t>
            </a:r>
            <a:r>
              <a:rPr lang="hr-HR" sz="2400">
                <a:solidFill>
                  <a:srgbClr val="FFFFFE"/>
                </a:solidFill>
              </a:rPr>
              <a:t>s </a:t>
            </a:r>
            <a:r>
              <a:rPr lang="en-US" sz="2400">
                <a:solidFill>
                  <a:srgbClr val="FFFFFE"/>
                </a:solidFill>
              </a:rPr>
              <a:t>ich </a:t>
            </a:r>
            <a:r>
              <a:rPr lang="hr-HR" sz="2400">
                <a:solidFill>
                  <a:srgbClr val="FFFFFE"/>
                </a:solidFill>
              </a:rPr>
              <a:t>D</a:t>
            </a:r>
            <a:r>
              <a:rPr lang="en-US" sz="2400">
                <a:solidFill>
                  <a:srgbClr val="FFFFFE"/>
                </a:solidFill>
              </a:rPr>
              <a:t>eutsch lerne weil Deutschland ihr </a:t>
            </a:r>
            <a:r>
              <a:rPr lang="hr-HR" sz="2400">
                <a:solidFill>
                  <a:srgbClr val="FFFFFE"/>
                </a:solidFill>
              </a:rPr>
              <a:t>Li</a:t>
            </a:r>
            <a:r>
              <a:rPr lang="en-US" sz="2400">
                <a:solidFill>
                  <a:srgbClr val="FFFFFE"/>
                </a:solidFill>
              </a:rPr>
              <a:t>eblingsland ist.</a:t>
            </a:r>
          </a:p>
        </p:txBody>
      </p:sp>
    </p:spTree>
    <p:extLst>
      <p:ext uri="{BB962C8B-B14F-4D97-AF65-F5344CB8AC3E}">
        <p14:creationId xmlns:p14="http://schemas.microsoft.com/office/powerpoint/2010/main" val="178165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Slika 5">
            <a:extLst>
              <a:ext uri="{FF2B5EF4-FFF2-40B4-BE49-F238E27FC236}">
                <a16:creationId xmlns:a16="http://schemas.microsoft.com/office/drawing/2014/main" id="{610696F4-C038-EB42-AE2B-75DEAFEFC80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t="27722" r="9091" b="25743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2AF0D79-4A1A-4F27-B9F0-CF252C4AC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636753"/>
            <a:ext cx="8299435" cy="5572810"/>
          </a:xfrm>
          <a:prstGeom prst="rect">
            <a:avLst/>
          </a:prstGeom>
          <a:solidFill>
            <a:srgbClr val="000001">
              <a:alpha val="74902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AF04249-411D-2D47-80A3-4FEB7691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017" y="804520"/>
            <a:ext cx="6815731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E"/>
                </a:solidFill>
              </a:rPr>
              <a:t>deutschland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E83266B-97F8-4AB9-818F-3A70E8D85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6385" y="1847088"/>
            <a:ext cx="6813363" cy="0"/>
          </a:xfrm>
          <a:prstGeom prst="line">
            <a:avLst/>
          </a:prstGeom>
          <a:ln w="31750">
            <a:solidFill>
              <a:srgbClr val="F5B34A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7682D13-EB39-1A4C-BB8E-D85CA38CB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4017" y="2018413"/>
            <a:ext cx="6815731" cy="402126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F5B34A"/>
              </a:buClr>
            </a:pPr>
            <a:r>
              <a:rPr lang="en-US" sz="2400">
                <a:solidFill>
                  <a:srgbClr val="FFFFFE"/>
                </a:solidFill>
              </a:rPr>
              <a:t>Die Hauptstadt von Deutschland ist Berlin und die offizielle Sprache ist </a:t>
            </a:r>
            <a:r>
              <a:rPr lang="hr-HR" sz="2400">
                <a:solidFill>
                  <a:srgbClr val="FFFFFE"/>
                </a:solidFill>
              </a:rPr>
              <a:t>D</a:t>
            </a:r>
            <a:r>
              <a:rPr lang="en-US" sz="2400">
                <a:solidFill>
                  <a:srgbClr val="FFFFFE"/>
                </a:solidFill>
              </a:rPr>
              <a:t>eutsch.</a:t>
            </a:r>
          </a:p>
          <a:p>
            <a:pPr>
              <a:buClr>
                <a:srgbClr val="F5B34A"/>
              </a:buClr>
            </a:pPr>
            <a:r>
              <a:rPr lang="en-US" sz="2400">
                <a:solidFill>
                  <a:srgbClr val="FFFFFE"/>
                </a:solidFill>
              </a:rPr>
              <a:t>Deutschland hat einundachtzig million</a:t>
            </a:r>
            <a:r>
              <a:rPr lang="hr-HR" sz="2400">
                <a:solidFill>
                  <a:srgbClr val="FFFFFE"/>
                </a:solidFill>
              </a:rPr>
              <a:t>en</a:t>
            </a:r>
            <a:r>
              <a:rPr lang="en-US" sz="2400">
                <a:solidFill>
                  <a:srgbClr val="FFFFFE"/>
                </a:solidFill>
              </a:rPr>
              <a:t> </a:t>
            </a:r>
            <a:r>
              <a:rPr lang="hr-HR" sz="2400">
                <a:solidFill>
                  <a:srgbClr val="FFFFFE"/>
                </a:solidFill>
              </a:rPr>
              <a:t>Einw</a:t>
            </a:r>
            <a:r>
              <a:rPr lang="en-US" sz="2400">
                <a:solidFill>
                  <a:srgbClr val="FFFFFE"/>
                </a:solidFill>
              </a:rPr>
              <a:t>ohner.</a:t>
            </a:r>
          </a:p>
          <a:p>
            <a:pPr>
              <a:buClr>
                <a:srgbClr val="F5B34A"/>
              </a:buClr>
            </a:pPr>
            <a:r>
              <a:rPr lang="en-US" sz="2400">
                <a:solidFill>
                  <a:srgbClr val="FFFFFE"/>
                </a:solidFill>
              </a:rPr>
              <a:t>In Deutschland gibt es mehr als 1000 Wurstsorten.</a:t>
            </a:r>
          </a:p>
          <a:p>
            <a:pPr>
              <a:buClr>
                <a:srgbClr val="F5B34A"/>
              </a:buClr>
            </a:pPr>
            <a:r>
              <a:rPr lang="en-US" sz="2400">
                <a:solidFill>
                  <a:srgbClr val="FFFFFE"/>
                </a:solidFill>
              </a:rPr>
              <a:t>Die am weitesten verbreitete Religion ist das Christentum.</a:t>
            </a:r>
          </a:p>
        </p:txBody>
      </p:sp>
    </p:spTree>
    <p:extLst>
      <p:ext uri="{BB962C8B-B14F-4D97-AF65-F5344CB8AC3E}">
        <p14:creationId xmlns:p14="http://schemas.microsoft.com/office/powerpoint/2010/main" val="46664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Slika 5">
            <a:extLst>
              <a:ext uri="{FF2B5EF4-FFF2-40B4-BE49-F238E27FC236}">
                <a16:creationId xmlns:a16="http://schemas.microsoft.com/office/drawing/2014/main" id="{F913194F-F037-5044-AFEB-7170C425CEA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t="25130" r="9090" b="22555"/>
          <a:stretch/>
        </p:blipFill>
        <p:spPr>
          <a:xfrm>
            <a:off x="0" y="10"/>
            <a:ext cx="12191695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2AF0D79-4A1A-4F27-B9F0-CF252C4AC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636753"/>
            <a:ext cx="8299435" cy="5572810"/>
          </a:xfrm>
          <a:prstGeom prst="rect">
            <a:avLst/>
          </a:prstGeom>
          <a:solidFill>
            <a:srgbClr val="000001">
              <a:alpha val="74902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EE62A31-D557-3845-B403-09A9AC24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017" y="804520"/>
            <a:ext cx="6815731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>
              <a:solidFill>
                <a:srgbClr val="FFFFFE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E83266B-97F8-4AB9-818F-3A70E8D85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6385" y="1847088"/>
            <a:ext cx="6813363" cy="0"/>
          </a:xfrm>
          <a:prstGeom prst="line">
            <a:avLst/>
          </a:prstGeom>
          <a:ln w="31750">
            <a:solidFill>
              <a:srgbClr val="E21E6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8395961-B2C2-F144-93F1-46ACAB484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4017" y="2018413"/>
            <a:ext cx="6815731" cy="402126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E21E68"/>
              </a:buClr>
            </a:pPr>
            <a:r>
              <a:rPr lang="en-US" sz="2400">
                <a:solidFill>
                  <a:srgbClr val="FFFFFE"/>
                </a:solidFill>
              </a:rPr>
              <a:t>Es ist ein wirtschaftlich gut entwickeltes Land.</a:t>
            </a:r>
          </a:p>
          <a:p>
            <a:pPr>
              <a:buClr>
                <a:srgbClr val="E21E68"/>
              </a:buClr>
            </a:pPr>
            <a:r>
              <a:rPr lang="en-US" sz="2400">
                <a:solidFill>
                  <a:srgbClr val="FFFFFE"/>
                </a:solidFill>
              </a:rPr>
              <a:t>Der </a:t>
            </a:r>
            <a:r>
              <a:rPr lang="hr-HR" sz="2400">
                <a:solidFill>
                  <a:srgbClr val="FFFFFE"/>
                </a:solidFill>
              </a:rPr>
              <a:t>N</a:t>
            </a:r>
            <a:r>
              <a:rPr lang="en-US" sz="2400">
                <a:solidFill>
                  <a:srgbClr val="FFFFFE"/>
                </a:solidFill>
              </a:rPr>
              <a:t>ational</a:t>
            </a:r>
            <a:r>
              <a:rPr lang="hr-HR" sz="2400">
                <a:solidFill>
                  <a:srgbClr val="FFFFFE"/>
                </a:solidFill>
              </a:rPr>
              <a:t>s</a:t>
            </a:r>
            <a:r>
              <a:rPr lang="en-US" sz="2400">
                <a:solidFill>
                  <a:srgbClr val="FFFFFE"/>
                </a:solidFill>
              </a:rPr>
              <a:t>port ist Fu</a:t>
            </a:r>
            <a:r>
              <a:rPr lang="en-US" sz="2400" b="0" i="0">
                <a:solidFill>
                  <a:srgbClr val="FFFFFE"/>
                </a:solidFill>
              </a:rPr>
              <a:t>ßball.</a:t>
            </a:r>
          </a:p>
          <a:p>
            <a:pPr>
              <a:buClr>
                <a:srgbClr val="E21E68"/>
              </a:buClr>
            </a:pPr>
            <a:r>
              <a:rPr lang="en-US" sz="2400">
                <a:solidFill>
                  <a:srgbClr val="FFFFFE"/>
                </a:solidFill>
              </a:rPr>
              <a:t>Die ber</a:t>
            </a:r>
            <a:r>
              <a:rPr lang="en-US" sz="2400" b="0" i="0">
                <a:solidFill>
                  <a:srgbClr val="FFFFFE"/>
                </a:solidFill>
              </a:rPr>
              <a:t>ühmtesten </a:t>
            </a:r>
            <a:r>
              <a:rPr lang="en-US" sz="2400">
                <a:solidFill>
                  <a:srgbClr val="FFFFFE"/>
                </a:solidFill>
              </a:rPr>
              <a:t>Fu</a:t>
            </a:r>
            <a:r>
              <a:rPr lang="en-US" sz="2400" b="0" i="0">
                <a:solidFill>
                  <a:srgbClr val="FFFFFE"/>
                </a:solidFill>
              </a:rPr>
              <a:t>ßballklubs sind: FC Augsburg, FC Union Berlin, Borussia Dortmund und mein </a:t>
            </a:r>
            <a:r>
              <a:rPr lang="hr-HR" sz="2400" b="0" i="0">
                <a:solidFill>
                  <a:srgbClr val="FFFFFE"/>
                </a:solidFill>
              </a:rPr>
              <a:t>L</a:t>
            </a:r>
            <a:r>
              <a:rPr lang="en-US" sz="2400" b="0" i="0">
                <a:solidFill>
                  <a:srgbClr val="FFFFFE"/>
                </a:solidFill>
              </a:rPr>
              <a:t>ieblingsklub ist FC Bayern München.</a:t>
            </a:r>
            <a:endParaRPr lang="en-US" sz="2400">
              <a:solidFill>
                <a:srgbClr val="FFFF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60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Slika 5">
            <a:extLst>
              <a:ext uri="{FF2B5EF4-FFF2-40B4-BE49-F238E27FC236}">
                <a16:creationId xmlns:a16="http://schemas.microsoft.com/office/drawing/2014/main" id="{67314127-2410-4043-AE90-E2E69BF28C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t="2439" r="8512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2AF0D79-4A1A-4F27-B9F0-CF252C4AC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636753"/>
            <a:ext cx="8299435" cy="5572810"/>
          </a:xfrm>
          <a:prstGeom prst="rect">
            <a:avLst/>
          </a:prstGeom>
          <a:solidFill>
            <a:srgbClr val="000001">
              <a:alpha val="74902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A7A21A1-5116-3042-8B8F-6D50F404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017" y="799754"/>
            <a:ext cx="6815731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E"/>
                </a:solidFill>
              </a:rPr>
              <a:t>münchen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E83266B-97F8-4AB9-818F-3A70E8D85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6385" y="1847088"/>
            <a:ext cx="6813363" cy="0"/>
          </a:xfrm>
          <a:prstGeom prst="line">
            <a:avLst/>
          </a:prstGeom>
          <a:ln w="31750">
            <a:solidFill>
              <a:srgbClr val="CD330C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F3082A3-4C95-4A41-8223-4AF2B58EAD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4017" y="2017576"/>
            <a:ext cx="6815731" cy="402126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CD330C"/>
              </a:buClr>
            </a:pPr>
            <a:r>
              <a:rPr lang="en-US" sz="2400">
                <a:solidFill>
                  <a:srgbClr val="FFFFFE"/>
                </a:solidFill>
              </a:rPr>
              <a:t>Ich </a:t>
            </a:r>
            <a:r>
              <a:rPr lang="en-US" sz="2400" b="0" i="0">
                <a:solidFill>
                  <a:srgbClr val="FFFFFE"/>
                </a:solidFill>
              </a:rPr>
              <a:t>möchte </a:t>
            </a:r>
            <a:r>
              <a:rPr lang="en-US" sz="2400">
                <a:solidFill>
                  <a:srgbClr val="FFFFFE"/>
                </a:solidFill>
              </a:rPr>
              <a:t>M</a:t>
            </a:r>
            <a:r>
              <a:rPr lang="en-US" sz="2400" b="0" i="0">
                <a:solidFill>
                  <a:srgbClr val="FFFFFE"/>
                </a:solidFill>
              </a:rPr>
              <a:t>ünchen besuchen wegen de</a:t>
            </a:r>
            <a:r>
              <a:rPr lang="hr-HR" sz="2400" b="0" i="0">
                <a:solidFill>
                  <a:srgbClr val="FFFFFE"/>
                </a:solidFill>
              </a:rPr>
              <a:t>r</a:t>
            </a:r>
            <a:r>
              <a:rPr lang="en-US" sz="2400" b="0" i="0">
                <a:solidFill>
                  <a:srgbClr val="FFFFFE"/>
                </a:solidFill>
              </a:rPr>
              <a:t> vielen interessanten Sehenswürdigkeiten und der Allianz Arena.</a:t>
            </a:r>
          </a:p>
          <a:p>
            <a:pPr>
              <a:buClr>
                <a:srgbClr val="CD330C"/>
              </a:buClr>
            </a:pPr>
            <a:r>
              <a:rPr lang="en-US" sz="2400">
                <a:solidFill>
                  <a:srgbClr val="FFFFFE"/>
                </a:solidFill>
              </a:rPr>
              <a:t>Manche davon sind: Marienplatz, Peterskirche in M</a:t>
            </a:r>
            <a:r>
              <a:rPr lang="en-US" sz="2400" b="0" i="0">
                <a:solidFill>
                  <a:srgbClr val="FFFFFE"/>
                </a:solidFill>
              </a:rPr>
              <a:t>ünchen, Maximilian </a:t>
            </a:r>
            <a:r>
              <a:rPr lang="hr-HR" sz="2400" b="0" i="0">
                <a:solidFill>
                  <a:srgbClr val="FFFFFE"/>
                </a:solidFill>
              </a:rPr>
              <a:t>S</a:t>
            </a:r>
            <a:r>
              <a:rPr lang="en-US" sz="2400" b="0" i="0">
                <a:solidFill>
                  <a:srgbClr val="FFFFFE"/>
                </a:solidFill>
              </a:rPr>
              <a:t>traß</a:t>
            </a:r>
            <a:r>
              <a:rPr lang="en-US" sz="2400">
                <a:solidFill>
                  <a:srgbClr val="FFFFFE"/>
                </a:solidFill>
              </a:rPr>
              <a:t>e, …</a:t>
            </a:r>
          </a:p>
        </p:txBody>
      </p:sp>
    </p:spTree>
    <p:extLst>
      <p:ext uri="{BB962C8B-B14F-4D97-AF65-F5344CB8AC3E}">
        <p14:creationId xmlns:p14="http://schemas.microsoft.com/office/powerpoint/2010/main" val="293278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Slika 5">
            <a:extLst>
              <a:ext uri="{FF2B5EF4-FFF2-40B4-BE49-F238E27FC236}">
                <a16:creationId xmlns:a16="http://schemas.microsoft.com/office/drawing/2014/main" id="{749DBBC0-46A7-EC4E-A352-E74413CF17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t="22368" r="9090" b="1021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F2AF0D79-4A1A-4F27-B9F0-CF252C4AC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636753"/>
            <a:ext cx="8299435" cy="5572810"/>
          </a:xfrm>
          <a:prstGeom prst="rect">
            <a:avLst/>
          </a:prstGeom>
          <a:solidFill>
            <a:srgbClr val="000001">
              <a:alpha val="74902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95BEC2E-45C0-AF46-975C-752F12EF2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017" y="804520"/>
            <a:ext cx="6815731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>
              <a:solidFill>
                <a:srgbClr val="FFFFFE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83266B-97F8-4AB9-818F-3A70E8D85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6385" y="1847088"/>
            <a:ext cx="6813363" cy="0"/>
          </a:xfrm>
          <a:prstGeom prst="line">
            <a:avLst/>
          </a:prstGeom>
          <a:ln w="31750">
            <a:solidFill>
              <a:srgbClr val="DF8A75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9B24AB-4184-9B40-94E2-40DC3E792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4017" y="2015733"/>
            <a:ext cx="6815731" cy="402126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DF8A75"/>
              </a:buClr>
            </a:pPr>
            <a:r>
              <a:rPr lang="en-US" sz="2400">
                <a:solidFill>
                  <a:srgbClr val="FFFFFE"/>
                </a:solidFill>
              </a:rPr>
              <a:t>M</a:t>
            </a:r>
            <a:r>
              <a:rPr lang="en-US" sz="2400" b="0" i="0">
                <a:solidFill>
                  <a:srgbClr val="FFFFFE"/>
                </a:solidFill>
              </a:rPr>
              <a:t>ünchen hat auch viele Parks: Olyimpiapark, Westpark, Schlosspark Nymplenburg, …</a:t>
            </a:r>
          </a:p>
          <a:p>
            <a:pPr>
              <a:buClr>
                <a:srgbClr val="DF8A75"/>
              </a:buClr>
            </a:pPr>
            <a:r>
              <a:rPr lang="en-US" sz="2400">
                <a:solidFill>
                  <a:srgbClr val="FFFFFE"/>
                </a:solidFill>
              </a:rPr>
              <a:t>In M</a:t>
            </a:r>
            <a:r>
              <a:rPr lang="en-US" sz="2400" b="0" i="0">
                <a:solidFill>
                  <a:srgbClr val="FFFFFE"/>
                </a:solidFill>
              </a:rPr>
              <a:t>ünchen gibt es mehr als 1200 Wasserfontänen</a:t>
            </a:r>
            <a:r>
              <a:rPr lang="hr-HR" sz="2400" b="0" i="0">
                <a:solidFill>
                  <a:srgbClr val="FFFFFE"/>
                </a:solidFill>
              </a:rPr>
              <a:t>.</a:t>
            </a:r>
            <a:endParaRPr lang="en-US" sz="2400">
              <a:solidFill>
                <a:srgbClr val="FFFF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7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ij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Galerija</vt:lpstr>
      <vt:lpstr>deutschland</vt:lpstr>
      <vt:lpstr>ich</vt:lpstr>
      <vt:lpstr>deutschland</vt:lpstr>
      <vt:lpstr>PowerPoint Presentation</vt:lpstr>
      <vt:lpstr>münchen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deutschland</dc:title>
  <dc:creator>Vana Zeljković</dc:creator>
  <cp:lastModifiedBy>Vana Zeljković</cp:lastModifiedBy>
  <cp:revision>4</cp:revision>
  <dcterms:created xsi:type="dcterms:W3CDTF">2021-05-04T11:13:42Z</dcterms:created>
  <dcterms:modified xsi:type="dcterms:W3CDTF">2021-05-11T20:05:11Z</dcterms:modified>
</cp:coreProperties>
</file>